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67" r:id="rId3"/>
    <p:sldId id="284" r:id="rId4"/>
    <p:sldId id="268" r:id="rId5"/>
    <p:sldId id="270" r:id="rId6"/>
    <p:sldId id="269" r:id="rId7"/>
    <p:sldId id="271" r:id="rId8"/>
    <p:sldId id="273" r:id="rId9"/>
    <p:sldId id="274" r:id="rId10"/>
    <p:sldId id="276" r:id="rId11"/>
    <p:sldId id="279" r:id="rId12"/>
    <p:sldId id="277" r:id="rId13"/>
    <p:sldId id="278" r:id="rId14"/>
    <p:sldId id="275" r:id="rId15"/>
    <p:sldId id="272" r:id="rId16"/>
    <p:sldId id="280" r:id="rId17"/>
    <p:sldId id="282" r:id="rId18"/>
    <p:sldId id="283" r:id="rId1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152A"/>
    <a:srgbClr val="005AAA"/>
    <a:srgbClr val="91162A"/>
    <a:srgbClr val="00A531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B540BA-B0C4-44E7-B730-87169B630EB8}" v="557" dt="2023-10-25T08:49:11.231"/>
    <p1510:client id="{DD572A89-A0F4-4148-89ED-D84F7FE008A7}" v="7" dt="2023-10-25T12:10:08.448"/>
  </p1510:revLst>
</p1510:revInfo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886" autoAdjust="0"/>
  </p:normalViewPr>
  <p:slideViewPr>
    <p:cSldViewPr>
      <p:cViewPr varScale="1">
        <p:scale>
          <a:sx n="86" d="100"/>
          <a:sy n="86" d="100"/>
        </p:scale>
        <p:origin x="562" y="5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48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an Prakash" userId="b9d2367b-88a5-403f-ab84-949bb03abf6d" providerId="ADAL" clId="{DD572A89-A0F4-4148-89ED-D84F7FE008A7}"/>
    <pc:docChg chg="custSel addSld modSld">
      <pc:chgData name="Aman Prakash" userId="b9d2367b-88a5-403f-ab84-949bb03abf6d" providerId="ADAL" clId="{DD572A89-A0F4-4148-89ED-D84F7FE008A7}" dt="2023-10-25T12:11:07.155" v="224" actId="1076"/>
      <pc:docMkLst>
        <pc:docMk/>
      </pc:docMkLst>
      <pc:sldChg chg="addSp delSp modSp mod">
        <pc:chgData name="Aman Prakash" userId="b9d2367b-88a5-403f-ab84-949bb03abf6d" providerId="ADAL" clId="{DD572A89-A0F4-4148-89ED-D84F7FE008A7}" dt="2023-10-25T12:11:07.155" v="224" actId="1076"/>
        <pc:sldMkLst>
          <pc:docMk/>
          <pc:sldMk cId="3691332916" sldId="267"/>
        </pc:sldMkLst>
        <pc:spChg chg="add mod">
          <ac:chgData name="Aman Prakash" userId="b9d2367b-88a5-403f-ab84-949bb03abf6d" providerId="ADAL" clId="{DD572A89-A0F4-4148-89ED-D84F7FE008A7}" dt="2023-10-25T12:07:39.475" v="177" actId="12"/>
          <ac:spMkLst>
            <pc:docMk/>
            <pc:sldMk cId="3691332916" sldId="267"/>
            <ac:spMk id="3" creationId="{F95C6277-4A00-937E-4F37-5871258FDD4D}"/>
          </ac:spMkLst>
        </pc:spChg>
        <pc:spChg chg="mod">
          <ac:chgData name="Aman Prakash" userId="b9d2367b-88a5-403f-ab84-949bb03abf6d" providerId="ADAL" clId="{DD572A89-A0F4-4148-89ED-D84F7FE008A7}" dt="2023-10-25T12:09:41.267" v="183" actId="1076"/>
          <ac:spMkLst>
            <pc:docMk/>
            <pc:sldMk cId="3691332916" sldId="267"/>
            <ac:spMk id="8" creationId="{7B14CD4E-A549-768B-C8C9-4CFB44408B60}"/>
          </ac:spMkLst>
        </pc:spChg>
        <pc:spChg chg="add mod">
          <ac:chgData name="Aman Prakash" userId="b9d2367b-88a5-403f-ab84-949bb03abf6d" providerId="ADAL" clId="{DD572A89-A0F4-4148-89ED-D84F7FE008A7}" dt="2023-10-25T12:08:18.845" v="181" actId="1076"/>
          <ac:spMkLst>
            <pc:docMk/>
            <pc:sldMk cId="3691332916" sldId="267"/>
            <ac:spMk id="14" creationId="{43470E68-56AE-2C8D-9B9B-236C0A1A8FE9}"/>
          </ac:spMkLst>
        </pc:spChg>
        <pc:spChg chg="add mod">
          <ac:chgData name="Aman Prakash" userId="b9d2367b-88a5-403f-ab84-949bb03abf6d" providerId="ADAL" clId="{DD572A89-A0F4-4148-89ED-D84F7FE008A7}" dt="2023-10-25T12:07:50.116" v="178" actId="1076"/>
          <ac:spMkLst>
            <pc:docMk/>
            <pc:sldMk cId="3691332916" sldId="267"/>
            <ac:spMk id="15" creationId="{12BC96E5-C008-ED0B-D9D4-E698AEC05D8B}"/>
          </ac:spMkLst>
        </pc:spChg>
        <pc:spChg chg="add mod">
          <ac:chgData name="Aman Prakash" userId="b9d2367b-88a5-403f-ab84-949bb03abf6d" providerId="ADAL" clId="{DD572A89-A0F4-4148-89ED-D84F7FE008A7}" dt="2023-10-25T12:07:53.833" v="179" actId="1076"/>
          <ac:spMkLst>
            <pc:docMk/>
            <pc:sldMk cId="3691332916" sldId="267"/>
            <ac:spMk id="16" creationId="{074F0115-D953-138C-682C-5D85F33A4A07}"/>
          </ac:spMkLst>
        </pc:spChg>
        <pc:spChg chg="add mod">
          <ac:chgData name="Aman Prakash" userId="b9d2367b-88a5-403f-ab84-949bb03abf6d" providerId="ADAL" clId="{DD572A89-A0F4-4148-89ED-D84F7FE008A7}" dt="2023-10-25T12:10:54.136" v="223" actId="404"/>
          <ac:spMkLst>
            <pc:docMk/>
            <pc:sldMk cId="3691332916" sldId="267"/>
            <ac:spMk id="17" creationId="{B642EB15-F37E-3D12-9630-F95302AD2B4F}"/>
          </ac:spMkLst>
        </pc:spChg>
        <pc:spChg chg="add mod">
          <ac:chgData name="Aman Prakash" userId="b9d2367b-88a5-403f-ab84-949bb03abf6d" providerId="ADAL" clId="{DD572A89-A0F4-4148-89ED-D84F7FE008A7}" dt="2023-10-25T12:11:07.155" v="224" actId="1076"/>
          <ac:spMkLst>
            <pc:docMk/>
            <pc:sldMk cId="3691332916" sldId="267"/>
            <ac:spMk id="18" creationId="{FE8D2786-6153-6F02-C1E2-86AAB161FE81}"/>
          </ac:spMkLst>
        </pc:spChg>
        <pc:grpChg chg="del">
          <ac:chgData name="Aman Prakash" userId="b9d2367b-88a5-403f-ab84-949bb03abf6d" providerId="ADAL" clId="{DD572A89-A0F4-4148-89ED-D84F7FE008A7}" dt="2023-10-25T12:03:28.063" v="12" actId="478"/>
          <ac:grpSpMkLst>
            <pc:docMk/>
            <pc:sldMk cId="3691332916" sldId="267"/>
            <ac:grpSpMk id="13" creationId="{3E94215F-8D8C-30BE-F829-849DECE5D718}"/>
          </ac:grpSpMkLst>
        </pc:grpChg>
      </pc:sldChg>
      <pc:sldChg chg="add">
        <pc:chgData name="Aman Prakash" userId="b9d2367b-88a5-403f-ab84-949bb03abf6d" providerId="ADAL" clId="{DD572A89-A0F4-4148-89ED-D84F7FE008A7}" dt="2023-10-25T12:03:08.172" v="0" actId="2890"/>
        <pc:sldMkLst>
          <pc:docMk/>
          <pc:sldMk cId="4164760229" sldId="284"/>
        </pc:sldMkLst>
      </pc:sldChg>
    </pc:docChg>
  </pc:docChgLst>
  <pc:docChgLst>
    <pc:chgData name="Aman Prakash" userId="b9d2367b-88a5-403f-ab84-949bb03abf6d" providerId="ADAL" clId="{48B540BA-B0C4-44E7-B730-87169B630EB8}"/>
    <pc:docChg chg="undo redo custSel addSld delSld modSld sldOrd">
      <pc:chgData name="Aman Prakash" userId="b9d2367b-88a5-403f-ab84-949bb03abf6d" providerId="ADAL" clId="{48B540BA-B0C4-44E7-B730-87169B630EB8}" dt="2023-10-25T09:16:20.175" v="2943" actId="5793"/>
      <pc:docMkLst>
        <pc:docMk/>
      </pc:docMkLst>
      <pc:sldChg chg="addSp modSp mod modTransition">
        <pc:chgData name="Aman Prakash" userId="b9d2367b-88a5-403f-ab84-949bb03abf6d" providerId="ADAL" clId="{48B540BA-B0C4-44E7-B730-87169B630EB8}" dt="2023-10-25T08:44:04.133" v="2908" actId="403"/>
        <pc:sldMkLst>
          <pc:docMk/>
          <pc:sldMk cId="4025013544" sldId="256"/>
        </pc:sldMkLst>
        <pc:spChg chg="add mod">
          <ac:chgData name="Aman Prakash" userId="b9d2367b-88a5-403f-ab84-949bb03abf6d" providerId="ADAL" clId="{48B540BA-B0C4-44E7-B730-87169B630EB8}" dt="2023-10-25T08:44:04.133" v="2908" actId="403"/>
          <ac:spMkLst>
            <pc:docMk/>
            <pc:sldMk cId="4025013544" sldId="256"/>
            <ac:spMk id="3" creationId="{DEF68B9C-38C5-9B8F-A7B0-1ED8AEAC8CDE}"/>
          </ac:spMkLst>
        </pc:spChg>
      </pc:sldChg>
      <pc:sldChg chg="addSp modSp mod modTransition">
        <pc:chgData name="Aman Prakash" userId="b9d2367b-88a5-403f-ab84-949bb03abf6d" providerId="ADAL" clId="{48B540BA-B0C4-44E7-B730-87169B630EB8}" dt="2023-10-24T08:40:50.966" v="327"/>
        <pc:sldMkLst>
          <pc:docMk/>
          <pc:sldMk cId="3691332916" sldId="267"/>
        </pc:sldMkLst>
        <pc:spChg chg="add mod">
          <ac:chgData name="Aman Prakash" userId="b9d2367b-88a5-403f-ab84-949bb03abf6d" providerId="ADAL" clId="{48B540BA-B0C4-44E7-B730-87169B630EB8}" dt="2023-10-24T08:32:11.916" v="264" actId="164"/>
          <ac:spMkLst>
            <pc:docMk/>
            <pc:sldMk cId="3691332916" sldId="267"/>
            <ac:spMk id="7" creationId="{38D9A0C4-2ADD-F0EF-B987-B91859458436}"/>
          </ac:spMkLst>
        </pc:spChg>
        <pc:spChg chg="mod">
          <ac:chgData name="Aman Prakash" userId="b9d2367b-88a5-403f-ab84-949bb03abf6d" providerId="ADAL" clId="{48B540BA-B0C4-44E7-B730-87169B630EB8}" dt="2023-10-24T08:24:58.352" v="147" actId="404"/>
          <ac:spMkLst>
            <pc:docMk/>
            <pc:sldMk cId="3691332916" sldId="267"/>
            <ac:spMk id="8" creationId="{7B14CD4E-A549-768B-C8C9-4CFB44408B60}"/>
          </ac:spMkLst>
        </pc:spChg>
        <pc:spChg chg="add mod">
          <ac:chgData name="Aman Prakash" userId="b9d2367b-88a5-403f-ab84-949bb03abf6d" providerId="ADAL" clId="{48B540BA-B0C4-44E7-B730-87169B630EB8}" dt="2023-10-24T08:32:11.916" v="264" actId="164"/>
          <ac:spMkLst>
            <pc:docMk/>
            <pc:sldMk cId="3691332916" sldId="267"/>
            <ac:spMk id="9" creationId="{73063EAE-E451-D177-1891-3D133A102E97}"/>
          </ac:spMkLst>
        </pc:spChg>
        <pc:spChg chg="add mod">
          <ac:chgData name="Aman Prakash" userId="b9d2367b-88a5-403f-ab84-949bb03abf6d" providerId="ADAL" clId="{48B540BA-B0C4-44E7-B730-87169B630EB8}" dt="2023-10-24T08:32:11.916" v="264" actId="164"/>
          <ac:spMkLst>
            <pc:docMk/>
            <pc:sldMk cId="3691332916" sldId="267"/>
            <ac:spMk id="10" creationId="{0C8F46E5-0014-8D84-6250-5460F9B4DA9E}"/>
          </ac:spMkLst>
        </pc:spChg>
        <pc:spChg chg="add mod">
          <ac:chgData name="Aman Prakash" userId="b9d2367b-88a5-403f-ab84-949bb03abf6d" providerId="ADAL" clId="{48B540BA-B0C4-44E7-B730-87169B630EB8}" dt="2023-10-24T08:32:11.916" v="264" actId="164"/>
          <ac:spMkLst>
            <pc:docMk/>
            <pc:sldMk cId="3691332916" sldId="267"/>
            <ac:spMk id="12" creationId="{0E7124E0-EE78-44AC-847C-AC8FD1756D6B}"/>
          </ac:spMkLst>
        </pc:spChg>
        <pc:grpChg chg="add mod">
          <ac:chgData name="Aman Prakash" userId="b9d2367b-88a5-403f-ab84-949bb03abf6d" providerId="ADAL" clId="{48B540BA-B0C4-44E7-B730-87169B630EB8}" dt="2023-10-24T08:32:11.916" v="264" actId="164"/>
          <ac:grpSpMkLst>
            <pc:docMk/>
            <pc:sldMk cId="3691332916" sldId="267"/>
            <ac:grpSpMk id="13" creationId="{3E94215F-8D8C-30BE-F829-849DECE5D718}"/>
          </ac:grpSpMkLst>
        </pc:grpChg>
        <pc:picChg chg="add mod">
          <ac:chgData name="Aman Prakash" userId="b9d2367b-88a5-403f-ab84-949bb03abf6d" providerId="ADAL" clId="{48B540BA-B0C4-44E7-B730-87169B630EB8}" dt="2023-10-24T08:32:11.916" v="264" actId="164"/>
          <ac:picMkLst>
            <pc:docMk/>
            <pc:sldMk cId="3691332916" sldId="267"/>
            <ac:picMk id="6" creationId="{DC25A82D-7A5B-514C-E07D-05F5D1E5AB71}"/>
          </ac:picMkLst>
        </pc:picChg>
        <pc:picChg chg="mod">
          <ac:chgData name="Aman Prakash" userId="b9d2367b-88a5-403f-ab84-949bb03abf6d" providerId="ADAL" clId="{48B540BA-B0C4-44E7-B730-87169B630EB8}" dt="2023-10-24T08:32:11.916" v="264" actId="164"/>
          <ac:picMkLst>
            <pc:docMk/>
            <pc:sldMk cId="3691332916" sldId="267"/>
            <ac:picMk id="11" creationId="{A97A8E41-86AA-9796-26F4-94BE1AE2F717}"/>
          </ac:picMkLst>
        </pc:picChg>
        <pc:picChg chg="add mod">
          <ac:chgData name="Aman Prakash" userId="b9d2367b-88a5-403f-ab84-949bb03abf6d" providerId="ADAL" clId="{48B540BA-B0C4-44E7-B730-87169B630EB8}" dt="2023-10-24T08:32:11.916" v="264" actId="164"/>
          <ac:picMkLst>
            <pc:docMk/>
            <pc:sldMk cId="3691332916" sldId="267"/>
            <ac:picMk id="1026" creationId="{D24C3129-8D15-F91C-7B47-A8F8C4000EF9}"/>
          </ac:picMkLst>
        </pc:picChg>
        <pc:picChg chg="mod">
          <ac:chgData name="Aman Prakash" userId="b9d2367b-88a5-403f-ab84-949bb03abf6d" providerId="ADAL" clId="{48B540BA-B0C4-44E7-B730-87169B630EB8}" dt="2023-10-24T08:32:11.916" v="264" actId="164"/>
          <ac:picMkLst>
            <pc:docMk/>
            <pc:sldMk cId="3691332916" sldId="267"/>
            <ac:picMk id="2050" creationId="{AF925F11-6C56-4B35-4AF5-A21F516BAD89}"/>
          </ac:picMkLst>
        </pc:picChg>
      </pc:sldChg>
      <pc:sldChg chg="addSp delSp modSp add del mod modTransition">
        <pc:chgData name="Aman Prakash" userId="b9d2367b-88a5-403f-ab84-949bb03abf6d" providerId="ADAL" clId="{48B540BA-B0C4-44E7-B730-87169B630EB8}" dt="2023-10-24T14:44:06.036" v="2447" actId="1076"/>
        <pc:sldMkLst>
          <pc:docMk/>
          <pc:sldMk cId="1367178592" sldId="268"/>
        </pc:sldMkLst>
        <pc:spChg chg="mod">
          <ac:chgData name="Aman Prakash" userId="b9d2367b-88a5-403f-ab84-949bb03abf6d" providerId="ADAL" clId="{48B540BA-B0C4-44E7-B730-87169B630EB8}" dt="2023-10-24T08:28:44.793" v="248" actId="14100"/>
          <ac:spMkLst>
            <pc:docMk/>
            <pc:sldMk cId="1367178592" sldId="268"/>
            <ac:spMk id="7" creationId="{38D9A0C4-2ADD-F0EF-B987-B91859458436}"/>
          </ac:spMkLst>
        </pc:spChg>
        <pc:spChg chg="add del">
          <ac:chgData name="Aman Prakash" userId="b9d2367b-88a5-403f-ab84-949bb03abf6d" providerId="ADAL" clId="{48B540BA-B0C4-44E7-B730-87169B630EB8}" dt="2023-10-24T08:27:16.379" v="197" actId="478"/>
          <ac:spMkLst>
            <pc:docMk/>
            <pc:sldMk cId="1367178592" sldId="268"/>
            <ac:spMk id="8" creationId="{7B14CD4E-A549-768B-C8C9-4CFB44408B60}"/>
          </ac:spMkLst>
        </pc:spChg>
        <pc:spChg chg="add del mod">
          <ac:chgData name="Aman Prakash" userId="b9d2367b-88a5-403f-ab84-949bb03abf6d" providerId="ADAL" clId="{48B540BA-B0C4-44E7-B730-87169B630EB8}" dt="2023-10-24T08:28:37.021" v="245" actId="478"/>
          <ac:spMkLst>
            <pc:docMk/>
            <pc:sldMk cId="1367178592" sldId="268"/>
            <ac:spMk id="9" creationId="{73063EAE-E451-D177-1891-3D133A102E97}"/>
          </ac:spMkLst>
        </pc:spChg>
        <pc:spChg chg="add del mod">
          <ac:chgData name="Aman Prakash" userId="b9d2367b-88a5-403f-ab84-949bb03abf6d" providerId="ADAL" clId="{48B540BA-B0C4-44E7-B730-87169B630EB8}" dt="2023-10-24T08:28:38.434" v="246" actId="478"/>
          <ac:spMkLst>
            <pc:docMk/>
            <pc:sldMk cId="1367178592" sldId="268"/>
            <ac:spMk id="10" creationId="{0C8F46E5-0014-8D84-6250-5460F9B4DA9E}"/>
          </ac:spMkLst>
        </pc:spChg>
        <pc:spChg chg="add del mod">
          <ac:chgData name="Aman Prakash" userId="b9d2367b-88a5-403f-ab84-949bb03abf6d" providerId="ADAL" clId="{48B540BA-B0C4-44E7-B730-87169B630EB8}" dt="2023-10-24T08:28:39.931" v="247" actId="478"/>
          <ac:spMkLst>
            <pc:docMk/>
            <pc:sldMk cId="1367178592" sldId="268"/>
            <ac:spMk id="12" creationId="{0E7124E0-EE78-44AC-847C-AC8FD1756D6B}"/>
          </ac:spMkLst>
        </pc:spChg>
        <pc:spChg chg="mod">
          <ac:chgData name="Aman Prakash" userId="b9d2367b-88a5-403f-ab84-949bb03abf6d" providerId="ADAL" clId="{48B540BA-B0C4-44E7-B730-87169B630EB8}" dt="2023-10-24T08:34:15.171" v="289" actId="403"/>
          <ac:spMkLst>
            <pc:docMk/>
            <pc:sldMk cId="1367178592" sldId="268"/>
            <ac:spMk id="18" creationId="{C483F8D0-F71A-0F6A-C73A-9F3CC302115B}"/>
          </ac:spMkLst>
        </pc:spChg>
        <pc:spChg chg="add del mod">
          <ac:chgData name="Aman Prakash" userId="b9d2367b-88a5-403f-ab84-949bb03abf6d" providerId="ADAL" clId="{48B540BA-B0C4-44E7-B730-87169B630EB8}" dt="2023-10-24T08:37:23.360" v="301" actId="207"/>
          <ac:spMkLst>
            <pc:docMk/>
            <pc:sldMk cId="1367178592" sldId="268"/>
            <ac:spMk id="19" creationId="{29B42FDF-0D13-922E-7AEF-57429789AD93}"/>
          </ac:spMkLst>
        </pc:spChg>
        <pc:spChg chg="add del mod">
          <ac:chgData name="Aman Prakash" userId="b9d2367b-88a5-403f-ab84-949bb03abf6d" providerId="ADAL" clId="{48B540BA-B0C4-44E7-B730-87169B630EB8}" dt="2023-10-24T08:37:26.074" v="302" actId="207"/>
          <ac:spMkLst>
            <pc:docMk/>
            <pc:sldMk cId="1367178592" sldId="268"/>
            <ac:spMk id="20" creationId="{812489B0-B757-5345-6D31-5C429CA5A5C0}"/>
          </ac:spMkLst>
        </pc:spChg>
        <pc:spChg chg="add del mod">
          <ac:chgData name="Aman Prakash" userId="b9d2367b-88a5-403f-ab84-949bb03abf6d" providerId="ADAL" clId="{48B540BA-B0C4-44E7-B730-87169B630EB8}" dt="2023-10-24T08:37:28.323" v="303" actId="207"/>
          <ac:spMkLst>
            <pc:docMk/>
            <pc:sldMk cId="1367178592" sldId="268"/>
            <ac:spMk id="21" creationId="{8516525E-0DF0-B8FE-503B-0A81C42E50AD}"/>
          </ac:spMkLst>
        </pc:spChg>
        <pc:spChg chg="add mod">
          <ac:chgData name="Aman Prakash" userId="b9d2367b-88a5-403f-ab84-949bb03abf6d" providerId="ADAL" clId="{48B540BA-B0C4-44E7-B730-87169B630EB8}" dt="2023-10-24T14:43:53.446" v="2445" actId="14100"/>
          <ac:spMkLst>
            <pc:docMk/>
            <pc:sldMk cId="1367178592" sldId="268"/>
            <ac:spMk id="23" creationId="{98CC8223-389E-BE71-14BE-4FD53747208A}"/>
          </ac:spMkLst>
        </pc:spChg>
        <pc:spChg chg="add del mod">
          <ac:chgData name="Aman Prakash" userId="b9d2367b-88a5-403f-ab84-949bb03abf6d" providerId="ADAL" clId="{48B540BA-B0C4-44E7-B730-87169B630EB8}" dt="2023-10-24T08:50:28.306" v="370" actId="478"/>
          <ac:spMkLst>
            <pc:docMk/>
            <pc:sldMk cId="1367178592" sldId="268"/>
            <ac:spMk id="25" creationId="{47599566-80B9-20EE-0153-6392ABF4D640}"/>
          </ac:spMkLst>
        </pc:spChg>
        <pc:spChg chg="add mod">
          <ac:chgData name="Aman Prakash" userId="b9d2367b-88a5-403f-ab84-949bb03abf6d" providerId="ADAL" clId="{48B540BA-B0C4-44E7-B730-87169B630EB8}" dt="2023-10-24T14:43:57.183" v="2446" actId="14100"/>
          <ac:spMkLst>
            <pc:docMk/>
            <pc:sldMk cId="1367178592" sldId="268"/>
            <ac:spMk id="26" creationId="{FDDC546F-3399-6056-1146-8EF2808AFDB0}"/>
          </ac:spMkLst>
        </pc:spChg>
        <pc:spChg chg="add del">
          <ac:chgData name="Aman Prakash" userId="b9d2367b-88a5-403f-ab84-949bb03abf6d" providerId="ADAL" clId="{48B540BA-B0C4-44E7-B730-87169B630EB8}" dt="2023-10-24T14:13:42.181" v="2179" actId="22"/>
          <ac:spMkLst>
            <pc:docMk/>
            <pc:sldMk cId="1367178592" sldId="268"/>
            <ac:spMk id="28" creationId="{E86224D9-03FB-F872-51FE-E88EF2CD23D1}"/>
          </ac:spMkLst>
        </pc:spChg>
        <pc:spChg chg="add mod">
          <ac:chgData name="Aman Prakash" userId="b9d2367b-88a5-403f-ab84-949bb03abf6d" providerId="ADAL" clId="{48B540BA-B0C4-44E7-B730-87169B630EB8}" dt="2023-10-24T14:14:17.761" v="2200" actId="1076"/>
          <ac:spMkLst>
            <pc:docMk/>
            <pc:sldMk cId="1367178592" sldId="268"/>
            <ac:spMk id="30" creationId="{7E255D24-3F20-E474-775B-E27B83398C4B}"/>
          </ac:spMkLst>
        </pc:spChg>
        <pc:grpChg chg="add del mod">
          <ac:chgData name="Aman Prakash" userId="b9d2367b-88a5-403f-ab84-949bb03abf6d" providerId="ADAL" clId="{48B540BA-B0C4-44E7-B730-87169B630EB8}" dt="2023-10-24T08:32:39.746" v="267" actId="478"/>
          <ac:grpSpMkLst>
            <pc:docMk/>
            <pc:sldMk cId="1367178592" sldId="268"/>
            <ac:grpSpMk id="3" creationId="{0E4B4868-8162-B279-8E18-21EF5A8A19D7}"/>
          </ac:grpSpMkLst>
        </pc:grpChg>
        <pc:grpChg chg="add mod">
          <ac:chgData name="Aman Prakash" userId="b9d2367b-88a5-403f-ab84-949bb03abf6d" providerId="ADAL" clId="{48B540BA-B0C4-44E7-B730-87169B630EB8}" dt="2023-10-24T08:32:57.837" v="279" actId="404"/>
          <ac:grpSpMkLst>
            <pc:docMk/>
            <pc:sldMk cId="1367178592" sldId="268"/>
            <ac:grpSpMk id="13" creationId="{06B91635-F3C7-40B5-0C86-1916DC690AEF}"/>
          </ac:grpSpMkLst>
        </pc:grpChg>
        <pc:picChg chg="add del mod">
          <ac:chgData name="Aman Prakash" userId="b9d2367b-88a5-403f-ab84-949bb03abf6d" providerId="ADAL" clId="{48B540BA-B0C4-44E7-B730-87169B630EB8}" dt="2023-10-24T08:28:59.659" v="249"/>
          <ac:picMkLst>
            <pc:docMk/>
            <pc:sldMk cId="1367178592" sldId="268"/>
            <ac:picMk id="6" creationId="{DC25A82D-7A5B-514C-E07D-05F5D1E5AB71}"/>
          </ac:picMkLst>
        </pc:picChg>
        <pc:picChg chg="mod">
          <ac:chgData name="Aman Prakash" userId="b9d2367b-88a5-403f-ab84-949bb03abf6d" providerId="ADAL" clId="{48B540BA-B0C4-44E7-B730-87169B630EB8}" dt="2023-10-24T08:28:15.683" v="239" actId="14100"/>
          <ac:picMkLst>
            <pc:docMk/>
            <pc:sldMk cId="1367178592" sldId="268"/>
            <ac:picMk id="11" creationId="{A97A8E41-86AA-9796-26F4-94BE1AE2F717}"/>
          </ac:picMkLst>
        </pc:picChg>
        <pc:picChg chg="mod">
          <ac:chgData name="Aman Prakash" userId="b9d2367b-88a5-403f-ab84-949bb03abf6d" providerId="ADAL" clId="{48B540BA-B0C4-44E7-B730-87169B630EB8}" dt="2023-10-24T08:33:19.361" v="280"/>
          <ac:picMkLst>
            <pc:docMk/>
            <pc:sldMk cId="1367178592" sldId="268"/>
            <ac:picMk id="14" creationId="{77807740-C346-E0DF-247D-43E50EEDAEAB}"/>
          </ac:picMkLst>
        </pc:picChg>
        <pc:picChg chg="mod">
          <ac:chgData name="Aman Prakash" userId="b9d2367b-88a5-403f-ab84-949bb03abf6d" providerId="ADAL" clId="{48B540BA-B0C4-44E7-B730-87169B630EB8}" dt="2023-10-24T08:32:57.837" v="279" actId="404"/>
          <ac:picMkLst>
            <pc:docMk/>
            <pc:sldMk cId="1367178592" sldId="268"/>
            <ac:picMk id="15" creationId="{5B9D2EFF-3B92-AB57-7611-39EB9131355F}"/>
          </ac:picMkLst>
        </pc:picChg>
        <pc:picChg chg="mod">
          <ac:chgData name="Aman Prakash" userId="b9d2367b-88a5-403f-ab84-949bb03abf6d" providerId="ADAL" clId="{48B540BA-B0C4-44E7-B730-87169B630EB8}" dt="2023-10-24T08:33:19.361" v="280"/>
          <ac:picMkLst>
            <pc:docMk/>
            <pc:sldMk cId="1367178592" sldId="268"/>
            <ac:picMk id="16" creationId="{414852EA-BC99-9218-3901-863960573B49}"/>
          </ac:picMkLst>
        </pc:picChg>
        <pc:picChg chg="mod">
          <ac:chgData name="Aman Prakash" userId="b9d2367b-88a5-403f-ab84-949bb03abf6d" providerId="ADAL" clId="{48B540BA-B0C4-44E7-B730-87169B630EB8}" dt="2023-10-24T08:33:19.361" v="280"/>
          <ac:picMkLst>
            <pc:docMk/>
            <pc:sldMk cId="1367178592" sldId="268"/>
            <ac:picMk id="17" creationId="{0C982E29-731C-D2A1-663C-17ED0740448A}"/>
          </ac:picMkLst>
        </pc:picChg>
        <pc:picChg chg="add del mod">
          <ac:chgData name="Aman Prakash" userId="b9d2367b-88a5-403f-ab84-949bb03abf6d" providerId="ADAL" clId="{48B540BA-B0C4-44E7-B730-87169B630EB8}" dt="2023-10-24T08:28:59.659" v="249"/>
          <ac:picMkLst>
            <pc:docMk/>
            <pc:sldMk cId="1367178592" sldId="268"/>
            <ac:picMk id="1026" creationId="{D24C3129-8D15-F91C-7B47-A8F8C4000EF9}"/>
          </ac:picMkLst>
        </pc:picChg>
        <pc:picChg chg="add del mod">
          <ac:chgData name="Aman Prakash" userId="b9d2367b-88a5-403f-ab84-949bb03abf6d" providerId="ADAL" clId="{48B540BA-B0C4-44E7-B730-87169B630EB8}" dt="2023-10-24T08:28:59.659" v="249"/>
          <ac:picMkLst>
            <pc:docMk/>
            <pc:sldMk cId="1367178592" sldId="268"/>
            <ac:picMk id="2050" creationId="{AF925F11-6C56-4B35-4AF5-A21F516BAD89}"/>
          </ac:picMkLst>
        </pc:picChg>
        <pc:picChg chg="add mod">
          <ac:chgData name="Aman Prakash" userId="b9d2367b-88a5-403f-ab84-949bb03abf6d" providerId="ADAL" clId="{48B540BA-B0C4-44E7-B730-87169B630EB8}" dt="2023-10-24T14:44:06.036" v="2447" actId="1076"/>
          <ac:picMkLst>
            <pc:docMk/>
            <pc:sldMk cId="1367178592" sldId="268"/>
            <ac:picMk id="3074" creationId="{63A80B43-8413-C45A-F96F-4187B80FC83D}"/>
          </ac:picMkLst>
        </pc:picChg>
      </pc:sldChg>
      <pc:sldChg chg="addSp delSp modSp add del mod">
        <pc:chgData name="Aman Prakash" userId="b9d2367b-88a5-403f-ab84-949bb03abf6d" providerId="ADAL" clId="{48B540BA-B0C4-44E7-B730-87169B630EB8}" dt="2023-10-24T08:35:19.558" v="292" actId="47"/>
        <pc:sldMkLst>
          <pc:docMk/>
          <pc:sldMk cId="2470278206" sldId="269"/>
        </pc:sldMkLst>
        <pc:spChg chg="add del">
          <ac:chgData name="Aman Prakash" userId="b9d2367b-88a5-403f-ab84-949bb03abf6d" providerId="ADAL" clId="{48B540BA-B0C4-44E7-B730-87169B630EB8}" dt="2023-10-24T08:29:27.286" v="256" actId="478"/>
          <ac:spMkLst>
            <pc:docMk/>
            <pc:sldMk cId="2470278206" sldId="269"/>
            <ac:spMk id="7" creationId="{38D9A0C4-2ADD-F0EF-B987-B91859458436}"/>
          </ac:spMkLst>
        </pc:spChg>
        <pc:spChg chg="add del">
          <ac:chgData name="Aman Prakash" userId="b9d2367b-88a5-403f-ab84-949bb03abf6d" providerId="ADAL" clId="{48B540BA-B0C4-44E7-B730-87169B630EB8}" dt="2023-10-24T08:29:28.910" v="257" actId="478"/>
          <ac:spMkLst>
            <pc:docMk/>
            <pc:sldMk cId="2470278206" sldId="269"/>
            <ac:spMk id="10" creationId="{0C8F46E5-0014-8D84-6250-5460F9B4DA9E}"/>
          </ac:spMkLst>
        </pc:spChg>
        <pc:spChg chg="del">
          <ac:chgData name="Aman Prakash" userId="b9d2367b-88a5-403f-ab84-949bb03abf6d" providerId="ADAL" clId="{48B540BA-B0C4-44E7-B730-87169B630EB8}" dt="2023-10-24T08:29:33.495" v="258" actId="478"/>
          <ac:spMkLst>
            <pc:docMk/>
            <pc:sldMk cId="2470278206" sldId="269"/>
            <ac:spMk id="12" creationId="{0E7124E0-EE78-44AC-847C-AC8FD1756D6B}"/>
          </ac:spMkLst>
        </pc:spChg>
        <pc:picChg chg="mod">
          <ac:chgData name="Aman Prakash" userId="b9d2367b-88a5-403f-ab84-949bb03abf6d" providerId="ADAL" clId="{48B540BA-B0C4-44E7-B730-87169B630EB8}" dt="2023-10-24T08:29:44.590" v="259"/>
          <ac:picMkLst>
            <pc:docMk/>
            <pc:sldMk cId="2470278206" sldId="269"/>
            <ac:picMk id="6" creationId="{DC25A82D-7A5B-514C-E07D-05F5D1E5AB71}"/>
          </ac:picMkLst>
        </pc:picChg>
        <pc:picChg chg="mod">
          <ac:chgData name="Aman Prakash" userId="b9d2367b-88a5-403f-ab84-949bb03abf6d" providerId="ADAL" clId="{48B540BA-B0C4-44E7-B730-87169B630EB8}" dt="2023-10-24T08:29:44.590" v="259"/>
          <ac:picMkLst>
            <pc:docMk/>
            <pc:sldMk cId="2470278206" sldId="269"/>
            <ac:picMk id="11" creationId="{A97A8E41-86AA-9796-26F4-94BE1AE2F717}"/>
          </ac:picMkLst>
        </pc:picChg>
        <pc:picChg chg="mod">
          <ac:chgData name="Aman Prakash" userId="b9d2367b-88a5-403f-ab84-949bb03abf6d" providerId="ADAL" clId="{48B540BA-B0C4-44E7-B730-87169B630EB8}" dt="2023-10-24T08:29:44.590" v="259"/>
          <ac:picMkLst>
            <pc:docMk/>
            <pc:sldMk cId="2470278206" sldId="269"/>
            <ac:picMk id="1026" creationId="{D24C3129-8D15-F91C-7B47-A8F8C4000EF9}"/>
          </ac:picMkLst>
        </pc:picChg>
      </pc:sldChg>
      <pc:sldChg chg="addSp delSp modSp add mod modTransition">
        <pc:chgData name="Aman Prakash" userId="b9d2367b-88a5-403f-ab84-949bb03abf6d" providerId="ADAL" clId="{48B540BA-B0C4-44E7-B730-87169B630EB8}" dt="2023-10-24T14:42:19.139" v="2442" actId="1076"/>
        <pc:sldMkLst>
          <pc:docMk/>
          <pc:sldMk cId="3299048115" sldId="269"/>
        </pc:sldMkLst>
        <pc:spChg chg="add del">
          <ac:chgData name="Aman Prakash" userId="b9d2367b-88a5-403f-ab84-949bb03abf6d" providerId="ADAL" clId="{48B540BA-B0C4-44E7-B730-87169B630EB8}" dt="2023-10-24T09:23:40.928" v="618" actId="22"/>
          <ac:spMkLst>
            <pc:docMk/>
            <pc:sldMk cId="3299048115" sldId="269"/>
            <ac:spMk id="6" creationId="{44CE595E-D372-19A4-232D-53A507ED6FCC}"/>
          </ac:spMkLst>
        </pc:spChg>
        <pc:spChg chg="add del mod">
          <ac:chgData name="Aman Prakash" userId="b9d2367b-88a5-403f-ab84-949bb03abf6d" providerId="ADAL" clId="{48B540BA-B0C4-44E7-B730-87169B630EB8}" dt="2023-10-24T09:37:46.708" v="622" actId="478"/>
          <ac:spMkLst>
            <pc:docMk/>
            <pc:sldMk cId="3299048115" sldId="269"/>
            <ac:spMk id="8" creationId="{6E1FD5D2-0DE3-A261-4376-27B6F0AD1398}"/>
          </ac:spMkLst>
        </pc:spChg>
        <pc:spChg chg="add mod">
          <ac:chgData name="Aman Prakash" userId="b9d2367b-88a5-403f-ab84-949bb03abf6d" providerId="ADAL" clId="{48B540BA-B0C4-44E7-B730-87169B630EB8}" dt="2023-10-24T14:33:39.389" v="2292" actId="14100"/>
          <ac:spMkLst>
            <pc:docMk/>
            <pc:sldMk cId="3299048115" sldId="269"/>
            <ac:spMk id="10" creationId="{B9A001A4-138B-E001-6E20-F690BDD9802A}"/>
          </ac:spMkLst>
        </pc:spChg>
        <pc:spChg chg="add mod">
          <ac:chgData name="Aman Prakash" userId="b9d2367b-88a5-403f-ab84-949bb03abf6d" providerId="ADAL" clId="{48B540BA-B0C4-44E7-B730-87169B630EB8}" dt="2023-10-24T14:42:14.835" v="2441" actId="1076"/>
          <ac:spMkLst>
            <pc:docMk/>
            <pc:sldMk cId="3299048115" sldId="269"/>
            <ac:spMk id="11" creationId="{C4DB7D48-4804-5277-8EB6-B14E929D1C70}"/>
          </ac:spMkLst>
        </pc:spChg>
        <pc:spChg chg="mod">
          <ac:chgData name="Aman Prakash" userId="b9d2367b-88a5-403f-ab84-949bb03abf6d" providerId="ADAL" clId="{48B540BA-B0C4-44E7-B730-87169B630EB8}" dt="2023-10-24T08:38:26.961" v="308" actId="207"/>
          <ac:spMkLst>
            <pc:docMk/>
            <pc:sldMk cId="3299048115" sldId="269"/>
            <ac:spMk id="18" creationId="{C483F8D0-F71A-0F6A-C73A-9F3CC302115B}"/>
          </ac:spMkLst>
        </pc:spChg>
        <pc:spChg chg="mod">
          <ac:chgData name="Aman Prakash" userId="b9d2367b-88a5-403f-ab84-949bb03abf6d" providerId="ADAL" clId="{48B540BA-B0C4-44E7-B730-87169B630EB8}" dt="2023-10-24T08:38:26.961" v="308" actId="207"/>
          <ac:spMkLst>
            <pc:docMk/>
            <pc:sldMk cId="3299048115" sldId="269"/>
            <ac:spMk id="19" creationId="{29B42FDF-0D13-922E-7AEF-57429789AD93}"/>
          </ac:spMkLst>
        </pc:spChg>
        <pc:spChg chg="mod">
          <ac:chgData name="Aman Prakash" userId="b9d2367b-88a5-403f-ab84-949bb03abf6d" providerId="ADAL" clId="{48B540BA-B0C4-44E7-B730-87169B630EB8}" dt="2023-10-24T08:38:54.914" v="312" actId="207"/>
          <ac:spMkLst>
            <pc:docMk/>
            <pc:sldMk cId="3299048115" sldId="269"/>
            <ac:spMk id="20" creationId="{812489B0-B757-5345-6D31-5C429CA5A5C0}"/>
          </ac:spMkLst>
        </pc:spChg>
        <pc:spChg chg="mod">
          <ac:chgData name="Aman Prakash" userId="b9d2367b-88a5-403f-ab84-949bb03abf6d" providerId="ADAL" clId="{48B540BA-B0C4-44E7-B730-87169B630EB8}" dt="2023-10-24T08:38:26.961" v="308" actId="207"/>
          <ac:spMkLst>
            <pc:docMk/>
            <pc:sldMk cId="3299048115" sldId="269"/>
            <ac:spMk id="21" creationId="{8516525E-0DF0-B8FE-503B-0A81C42E50AD}"/>
          </ac:spMkLst>
        </pc:spChg>
        <pc:picChg chg="add del mod modCrop">
          <ac:chgData name="Aman Prakash" userId="b9d2367b-88a5-403f-ab84-949bb03abf6d" providerId="ADAL" clId="{48B540BA-B0C4-44E7-B730-87169B630EB8}" dt="2023-10-24T14:34:01.197" v="2296" actId="478"/>
          <ac:picMkLst>
            <pc:docMk/>
            <pc:sldMk cId="3299048115" sldId="269"/>
            <ac:picMk id="9" creationId="{8EF43C11-D275-8DE0-2EC4-A5246C8AADCD}"/>
          </ac:picMkLst>
        </pc:picChg>
        <pc:picChg chg="mod">
          <ac:chgData name="Aman Prakash" userId="b9d2367b-88a5-403f-ab84-949bb03abf6d" providerId="ADAL" clId="{48B540BA-B0C4-44E7-B730-87169B630EB8}" dt="2023-10-24T08:38:33.605" v="309"/>
          <ac:picMkLst>
            <pc:docMk/>
            <pc:sldMk cId="3299048115" sldId="269"/>
            <ac:picMk id="15" creationId="{5B9D2EFF-3B92-AB57-7611-39EB9131355F}"/>
          </ac:picMkLst>
        </pc:picChg>
        <pc:picChg chg="mod">
          <ac:chgData name="Aman Prakash" userId="b9d2367b-88a5-403f-ab84-949bb03abf6d" providerId="ADAL" clId="{48B540BA-B0C4-44E7-B730-87169B630EB8}" dt="2023-10-24T08:38:37.893" v="310"/>
          <ac:picMkLst>
            <pc:docMk/>
            <pc:sldMk cId="3299048115" sldId="269"/>
            <ac:picMk id="16" creationId="{414852EA-BC99-9218-3901-863960573B49}"/>
          </ac:picMkLst>
        </pc:picChg>
        <pc:picChg chg="add mod">
          <ac:chgData name="Aman Prakash" userId="b9d2367b-88a5-403f-ab84-949bb03abf6d" providerId="ADAL" clId="{48B540BA-B0C4-44E7-B730-87169B630EB8}" dt="2023-10-24T14:42:19.139" v="2442" actId="1076"/>
          <ac:picMkLst>
            <pc:docMk/>
            <pc:sldMk cId="3299048115" sldId="269"/>
            <ac:picMk id="11266" creationId="{3D7E6177-2BE7-C062-98D0-FEBADE002FE8}"/>
          </ac:picMkLst>
        </pc:picChg>
      </pc:sldChg>
      <pc:sldChg chg="addSp delSp modSp add mod ord modTransition">
        <pc:chgData name="Aman Prakash" userId="b9d2367b-88a5-403f-ab84-949bb03abf6d" providerId="ADAL" clId="{48B540BA-B0C4-44E7-B730-87169B630EB8}" dt="2023-10-24T17:54:36.821" v="2775" actId="1076"/>
        <pc:sldMkLst>
          <pc:docMk/>
          <pc:sldMk cId="373854058" sldId="270"/>
        </pc:sldMkLst>
        <pc:spChg chg="add mod">
          <ac:chgData name="Aman Prakash" userId="b9d2367b-88a5-403f-ab84-949bb03abf6d" providerId="ADAL" clId="{48B540BA-B0C4-44E7-B730-87169B630EB8}" dt="2023-10-24T14:15:16.981" v="2202" actId="14100"/>
          <ac:spMkLst>
            <pc:docMk/>
            <pc:sldMk cId="373854058" sldId="270"/>
            <ac:spMk id="3" creationId="{34D6A6DC-4CE2-C213-911C-677281D8A947}"/>
          </ac:spMkLst>
        </pc:spChg>
        <pc:spChg chg="add del">
          <ac:chgData name="Aman Prakash" userId="b9d2367b-88a5-403f-ab84-949bb03abf6d" providerId="ADAL" clId="{48B540BA-B0C4-44E7-B730-87169B630EB8}" dt="2023-10-24T09:00:11.236" v="596" actId="22"/>
          <ac:spMkLst>
            <pc:docMk/>
            <pc:sldMk cId="373854058" sldId="270"/>
            <ac:spMk id="7" creationId="{C1B4ED1E-57E4-42CC-22AE-AAC137234721}"/>
          </ac:spMkLst>
        </pc:spChg>
        <pc:spChg chg="add del mod">
          <ac:chgData name="Aman Prakash" userId="b9d2367b-88a5-403f-ab84-949bb03abf6d" providerId="ADAL" clId="{48B540BA-B0C4-44E7-B730-87169B630EB8}" dt="2023-10-24T09:18:13.618" v="611" actId="478"/>
          <ac:spMkLst>
            <pc:docMk/>
            <pc:sldMk cId="373854058" sldId="270"/>
            <ac:spMk id="9" creationId="{42A933CF-767F-72D6-7A36-383C7B35BE73}"/>
          </ac:spMkLst>
        </pc:spChg>
        <pc:spChg chg="mod">
          <ac:chgData name="Aman Prakash" userId="b9d2367b-88a5-403f-ab84-949bb03abf6d" providerId="ADAL" clId="{48B540BA-B0C4-44E7-B730-87169B630EB8}" dt="2023-10-24T08:37:36.611" v="304" actId="207"/>
          <ac:spMkLst>
            <pc:docMk/>
            <pc:sldMk cId="373854058" sldId="270"/>
            <ac:spMk id="18" creationId="{C483F8D0-F71A-0F6A-C73A-9F3CC302115B}"/>
          </ac:spMkLst>
        </pc:spChg>
        <pc:spChg chg="mod">
          <ac:chgData name="Aman Prakash" userId="b9d2367b-88a5-403f-ab84-949bb03abf6d" providerId="ADAL" clId="{48B540BA-B0C4-44E7-B730-87169B630EB8}" dt="2023-10-24T08:37:53.383" v="307" actId="207"/>
          <ac:spMkLst>
            <pc:docMk/>
            <pc:sldMk cId="373854058" sldId="270"/>
            <ac:spMk id="19" creationId="{29B42FDF-0D13-922E-7AEF-57429789AD93}"/>
          </ac:spMkLst>
        </pc:spChg>
        <pc:spChg chg="mod">
          <ac:chgData name="Aman Prakash" userId="b9d2367b-88a5-403f-ab84-949bb03abf6d" providerId="ADAL" clId="{48B540BA-B0C4-44E7-B730-87169B630EB8}" dt="2023-10-24T08:37:38.905" v="305" actId="207"/>
          <ac:spMkLst>
            <pc:docMk/>
            <pc:sldMk cId="373854058" sldId="270"/>
            <ac:spMk id="20" creationId="{812489B0-B757-5345-6D31-5C429CA5A5C0}"/>
          </ac:spMkLst>
        </pc:spChg>
        <pc:spChg chg="mod">
          <ac:chgData name="Aman Prakash" userId="b9d2367b-88a5-403f-ab84-949bb03abf6d" providerId="ADAL" clId="{48B540BA-B0C4-44E7-B730-87169B630EB8}" dt="2023-10-24T08:37:41.006" v="306" actId="207"/>
          <ac:spMkLst>
            <pc:docMk/>
            <pc:sldMk cId="373854058" sldId="270"/>
            <ac:spMk id="21" creationId="{8516525E-0DF0-B8FE-503B-0A81C42E50AD}"/>
          </ac:spMkLst>
        </pc:spChg>
        <pc:spChg chg="add del">
          <ac:chgData name="Aman Prakash" userId="b9d2367b-88a5-403f-ab84-949bb03abf6d" providerId="ADAL" clId="{48B540BA-B0C4-44E7-B730-87169B630EB8}" dt="2023-10-24T09:17:54.416" v="608" actId="22"/>
          <ac:spMkLst>
            <pc:docMk/>
            <pc:sldMk cId="373854058" sldId="270"/>
            <ac:spMk id="22" creationId="{B7C7EAF2-F762-AB1C-CAE6-4F059F5E87FE}"/>
          </ac:spMkLst>
        </pc:spChg>
        <pc:spChg chg="add mod">
          <ac:chgData name="Aman Prakash" userId="b9d2367b-88a5-403f-ab84-949bb03abf6d" providerId="ADAL" clId="{48B540BA-B0C4-44E7-B730-87169B630EB8}" dt="2023-10-24T14:15:19.284" v="2203" actId="14100"/>
          <ac:spMkLst>
            <pc:docMk/>
            <pc:sldMk cId="373854058" sldId="270"/>
            <ac:spMk id="24" creationId="{B437D7A1-A8C2-F33D-53EC-C57531C451D8}"/>
          </ac:spMkLst>
        </pc:spChg>
        <pc:picChg chg="add del">
          <ac:chgData name="Aman Prakash" userId="b9d2367b-88a5-403f-ab84-949bb03abf6d" providerId="ADAL" clId="{48B540BA-B0C4-44E7-B730-87169B630EB8}" dt="2023-10-24T09:17:50.800" v="606" actId="478"/>
          <ac:picMkLst>
            <pc:docMk/>
            <pc:sldMk cId="373854058" sldId="270"/>
            <ac:picMk id="11" creationId="{4C03C7CF-BA45-D180-7154-C81B4C5E95E8}"/>
          </ac:picMkLst>
        </pc:picChg>
        <pc:picChg chg="mod">
          <ac:chgData name="Aman Prakash" userId="b9d2367b-88a5-403f-ab84-949bb03abf6d" providerId="ADAL" clId="{48B540BA-B0C4-44E7-B730-87169B630EB8}" dt="2023-10-24T08:36:05.124" v="296"/>
          <ac:picMkLst>
            <pc:docMk/>
            <pc:sldMk cId="373854058" sldId="270"/>
            <ac:picMk id="14" creationId="{77807740-C346-E0DF-247D-43E50EEDAEAB}"/>
          </ac:picMkLst>
        </pc:picChg>
        <pc:picChg chg="mod">
          <ac:chgData name="Aman Prakash" userId="b9d2367b-88a5-403f-ab84-949bb03abf6d" providerId="ADAL" clId="{48B540BA-B0C4-44E7-B730-87169B630EB8}" dt="2023-10-24T08:37:00.347" v="300"/>
          <ac:picMkLst>
            <pc:docMk/>
            <pc:sldMk cId="373854058" sldId="270"/>
            <ac:picMk id="15" creationId="{5B9D2EFF-3B92-AB57-7611-39EB9131355F}"/>
          </ac:picMkLst>
        </pc:picChg>
        <pc:picChg chg="add mod">
          <ac:chgData name="Aman Prakash" userId="b9d2367b-88a5-403f-ab84-949bb03abf6d" providerId="ADAL" clId="{48B540BA-B0C4-44E7-B730-87169B630EB8}" dt="2023-10-24T17:53:50.074" v="2770" actId="1076"/>
          <ac:picMkLst>
            <pc:docMk/>
            <pc:sldMk cId="373854058" sldId="270"/>
            <ac:picMk id="3074" creationId="{D6257F37-A844-45E8-536B-7F9F24E05E66}"/>
          </ac:picMkLst>
        </pc:picChg>
        <pc:picChg chg="add mod">
          <ac:chgData name="Aman Prakash" userId="b9d2367b-88a5-403f-ab84-949bb03abf6d" providerId="ADAL" clId="{48B540BA-B0C4-44E7-B730-87169B630EB8}" dt="2023-10-24T17:54:36.821" v="2775" actId="1076"/>
          <ac:picMkLst>
            <pc:docMk/>
            <pc:sldMk cId="373854058" sldId="270"/>
            <ac:picMk id="3076" creationId="{6AC75DE4-0D63-6038-7232-F84486E265CC}"/>
          </ac:picMkLst>
        </pc:picChg>
      </pc:sldChg>
      <pc:sldChg chg="add del">
        <pc:chgData name="Aman Prakash" userId="b9d2367b-88a5-403f-ab84-949bb03abf6d" providerId="ADAL" clId="{48B540BA-B0C4-44E7-B730-87169B630EB8}" dt="2023-10-24T08:35:19.558" v="292" actId="47"/>
        <pc:sldMkLst>
          <pc:docMk/>
          <pc:sldMk cId="3242890918" sldId="270"/>
        </pc:sldMkLst>
      </pc:sldChg>
      <pc:sldChg chg="add del">
        <pc:chgData name="Aman Prakash" userId="b9d2367b-88a5-403f-ab84-949bb03abf6d" providerId="ADAL" clId="{48B540BA-B0C4-44E7-B730-87169B630EB8}" dt="2023-10-24T08:35:19.558" v="292" actId="47"/>
        <pc:sldMkLst>
          <pc:docMk/>
          <pc:sldMk cId="1565473340" sldId="271"/>
        </pc:sldMkLst>
      </pc:sldChg>
      <pc:sldChg chg="addSp delSp modSp add mod modTransition">
        <pc:chgData name="Aman Prakash" userId="b9d2367b-88a5-403f-ab84-949bb03abf6d" providerId="ADAL" clId="{48B540BA-B0C4-44E7-B730-87169B630EB8}" dt="2023-10-24T14:58:27.298" v="2550" actId="1076"/>
        <pc:sldMkLst>
          <pc:docMk/>
          <pc:sldMk cId="3670152391" sldId="271"/>
        </pc:sldMkLst>
        <pc:spChg chg="add del">
          <ac:chgData name="Aman Prakash" userId="b9d2367b-88a5-403f-ab84-949bb03abf6d" providerId="ADAL" clId="{48B540BA-B0C4-44E7-B730-87169B630EB8}" dt="2023-10-24T14:47:35.320" v="2449" actId="22"/>
          <ac:spMkLst>
            <pc:docMk/>
            <pc:sldMk cId="3670152391" sldId="271"/>
            <ac:spMk id="6" creationId="{4C57AB66-07DD-B65F-5A0E-0A37DD87ECE3}"/>
          </ac:spMkLst>
        </pc:spChg>
        <pc:spChg chg="add mod">
          <ac:chgData name="Aman Prakash" userId="b9d2367b-88a5-403f-ab84-949bb03abf6d" providerId="ADAL" clId="{48B540BA-B0C4-44E7-B730-87169B630EB8}" dt="2023-10-24T14:51:15.208" v="2521" actId="1076"/>
          <ac:spMkLst>
            <pc:docMk/>
            <pc:sldMk cId="3670152391" sldId="271"/>
            <ac:spMk id="8" creationId="{1CA1B416-9E82-3C5D-7943-3D67F66CC1F0}"/>
          </ac:spMkLst>
        </pc:spChg>
        <pc:spChg chg="add del">
          <ac:chgData name="Aman Prakash" userId="b9d2367b-88a5-403f-ab84-949bb03abf6d" providerId="ADAL" clId="{48B540BA-B0C4-44E7-B730-87169B630EB8}" dt="2023-10-24T14:48:17.208" v="2454" actId="22"/>
          <ac:spMkLst>
            <pc:docMk/>
            <pc:sldMk cId="3670152391" sldId="271"/>
            <ac:spMk id="10" creationId="{65EDDD31-227F-2B0B-403B-4E4E33737B66}"/>
          </ac:spMkLst>
        </pc:spChg>
        <pc:spChg chg="add del mod">
          <ac:chgData name="Aman Prakash" userId="b9d2367b-88a5-403f-ab84-949bb03abf6d" providerId="ADAL" clId="{48B540BA-B0C4-44E7-B730-87169B630EB8}" dt="2023-10-24T14:48:40.853" v="2467" actId="478"/>
          <ac:spMkLst>
            <pc:docMk/>
            <pc:sldMk cId="3670152391" sldId="271"/>
            <ac:spMk id="12" creationId="{877E3B24-202F-2198-651E-7BF9F79FBD23}"/>
          </ac:spMkLst>
        </pc:spChg>
        <pc:spChg chg="mod">
          <ac:chgData name="Aman Prakash" userId="b9d2367b-88a5-403f-ab84-949bb03abf6d" providerId="ADAL" clId="{48B540BA-B0C4-44E7-B730-87169B630EB8}" dt="2023-10-24T08:39:12.804" v="315" actId="207"/>
          <ac:spMkLst>
            <pc:docMk/>
            <pc:sldMk cId="3670152391" sldId="271"/>
            <ac:spMk id="18" creationId="{C483F8D0-F71A-0F6A-C73A-9F3CC302115B}"/>
          </ac:spMkLst>
        </pc:spChg>
        <pc:spChg chg="mod">
          <ac:chgData name="Aman Prakash" userId="b9d2367b-88a5-403f-ab84-949bb03abf6d" providerId="ADAL" clId="{48B540BA-B0C4-44E7-B730-87169B630EB8}" dt="2023-10-24T08:39:12.804" v="315" actId="207"/>
          <ac:spMkLst>
            <pc:docMk/>
            <pc:sldMk cId="3670152391" sldId="271"/>
            <ac:spMk id="19" creationId="{29B42FDF-0D13-922E-7AEF-57429789AD93}"/>
          </ac:spMkLst>
        </pc:spChg>
        <pc:spChg chg="mod">
          <ac:chgData name="Aman Prakash" userId="b9d2367b-88a5-403f-ab84-949bb03abf6d" providerId="ADAL" clId="{48B540BA-B0C4-44E7-B730-87169B630EB8}" dt="2023-10-24T08:39:12.804" v="315" actId="207"/>
          <ac:spMkLst>
            <pc:docMk/>
            <pc:sldMk cId="3670152391" sldId="271"/>
            <ac:spMk id="20" creationId="{812489B0-B757-5345-6D31-5C429CA5A5C0}"/>
          </ac:spMkLst>
        </pc:spChg>
        <pc:spChg chg="mod">
          <ac:chgData name="Aman Prakash" userId="b9d2367b-88a5-403f-ab84-949bb03abf6d" providerId="ADAL" clId="{48B540BA-B0C4-44E7-B730-87169B630EB8}" dt="2023-10-24T08:39:20.707" v="317" actId="207"/>
          <ac:spMkLst>
            <pc:docMk/>
            <pc:sldMk cId="3670152391" sldId="271"/>
            <ac:spMk id="21" creationId="{8516525E-0DF0-B8FE-503B-0A81C42E50AD}"/>
          </ac:spMkLst>
        </pc:spChg>
        <pc:spChg chg="add mod">
          <ac:chgData name="Aman Prakash" userId="b9d2367b-88a5-403f-ab84-949bb03abf6d" providerId="ADAL" clId="{48B540BA-B0C4-44E7-B730-87169B630EB8}" dt="2023-10-24T14:49:25.091" v="2486" actId="20577"/>
          <ac:spMkLst>
            <pc:docMk/>
            <pc:sldMk cId="3670152391" sldId="271"/>
            <ac:spMk id="22" creationId="{9F8E77C8-CCD4-2B68-4BEA-FAF086BD485C}"/>
          </ac:spMkLst>
        </pc:spChg>
        <pc:spChg chg="add del">
          <ac:chgData name="Aman Prakash" userId="b9d2367b-88a5-403f-ab84-949bb03abf6d" providerId="ADAL" clId="{48B540BA-B0C4-44E7-B730-87169B630EB8}" dt="2023-10-24T14:49:51.276" v="2489" actId="22"/>
          <ac:spMkLst>
            <pc:docMk/>
            <pc:sldMk cId="3670152391" sldId="271"/>
            <ac:spMk id="24" creationId="{838C8CAA-73B2-35C1-91D6-E57DE54CD1D3}"/>
          </ac:spMkLst>
        </pc:spChg>
        <pc:spChg chg="add del mod">
          <ac:chgData name="Aman Prakash" userId="b9d2367b-88a5-403f-ab84-949bb03abf6d" providerId="ADAL" clId="{48B540BA-B0C4-44E7-B730-87169B630EB8}" dt="2023-10-24T14:49:55.001" v="2493" actId="22"/>
          <ac:spMkLst>
            <pc:docMk/>
            <pc:sldMk cId="3670152391" sldId="271"/>
            <ac:spMk id="26" creationId="{2DFCD22D-044B-C4FD-9E7A-2D4BA80A0FB7}"/>
          </ac:spMkLst>
        </pc:spChg>
        <pc:picChg chg="mod">
          <ac:chgData name="Aman Prakash" userId="b9d2367b-88a5-403f-ab84-949bb03abf6d" providerId="ADAL" clId="{48B540BA-B0C4-44E7-B730-87169B630EB8}" dt="2023-10-24T08:39:04.249" v="313"/>
          <ac:picMkLst>
            <pc:docMk/>
            <pc:sldMk cId="3670152391" sldId="271"/>
            <ac:picMk id="15" creationId="{5B9D2EFF-3B92-AB57-7611-39EB9131355F}"/>
          </ac:picMkLst>
        </pc:picChg>
        <pc:picChg chg="mod">
          <ac:chgData name="Aman Prakash" userId="b9d2367b-88a5-403f-ab84-949bb03abf6d" providerId="ADAL" clId="{48B540BA-B0C4-44E7-B730-87169B630EB8}" dt="2023-10-24T08:39:25.671" v="318"/>
          <ac:picMkLst>
            <pc:docMk/>
            <pc:sldMk cId="3670152391" sldId="271"/>
            <ac:picMk id="17" creationId="{0C982E29-731C-D2A1-663C-17ED0740448A}"/>
          </ac:picMkLst>
        </pc:picChg>
        <pc:picChg chg="add mod">
          <ac:chgData name="Aman Prakash" userId="b9d2367b-88a5-403f-ab84-949bb03abf6d" providerId="ADAL" clId="{48B540BA-B0C4-44E7-B730-87169B630EB8}" dt="2023-10-24T14:58:27.298" v="2550" actId="1076"/>
          <ac:picMkLst>
            <pc:docMk/>
            <pc:sldMk cId="3670152391" sldId="271"/>
            <ac:picMk id="12290" creationId="{A6CA1F75-2C1B-CD66-6AAD-D63B38AD438B}"/>
          </ac:picMkLst>
        </pc:picChg>
        <pc:picChg chg="add mod">
          <ac:chgData name="Aman Prakash" userId="b9d2367b-88a5-403f-ab84-949bb03abf6d" providerId="ADAL" clId="{48B540BA-B0C4-44E7-B730-87169B630EB8}" dt="2023-10-24T14:58:18.305" v="2545" actId="14100"/>
          <ac:picMkLst>
            <pc:docMk/>
            <pc:sldMk cId="3670152391" sldId="271"/>
            <ac:picMk id="12292" creationId="{DBFDEB00-8338-A3EA-584A-1A5BFC6C649E}"/>
          </ac:picMkLst>
        </pc:picChg>
        <pc:picChg chg="add mod">
          <ac:chgData name="Aman Prakash" userId="b9d2367b-88a5-403f-ab84-949bb03abf6d" providerId="ADAL" clId="{48B540BA-B0C4-44E7-B730-87169B630EB8}" dt="2023-10-24T14:58:23.638" v="2548" actId="1076"/>
          <ac:picMkLst>
            <pc:docMk/>
            <pc:sldMk cId="3670152391" sldId="271"/>
            <ac:picMk id="12294" creationId="{3EDC8087-1036-ACF6-3FD4-2D7FFEBE5782}"/>
          </ac:picMkLst>
        </pc:picChg>
        <pc:picChg chg="add mod">
          <ac:chgData name="Aman Prakash" userId="b9d2367b-88a5-403f-ab84-949bb03abf6d" providerId="ADAL" clId="{48B540BA-B0C4-44E7-B730-87169B630EB8}" dt="2023-10-24T14:58:25.394" v="2549" actId="1076"/>
          <ac:picMkLst>
            <pc:docMk/>
            <pc:sldMk cId="3670152391" sldId="271"/>
            <ac:picMk id="12296" creationId="{8195E76E-EA51-D130-58A5-DAD1E3B477F3}"/>
          </ac:picMkLst>
        </pc:picChg>
      </pc:sldChg>
      <pc:sldChg chg="addSp delSp modSp add mod">
        <pc:chgData name="Aman Prakash" userId="b9d2367b-88a5-403f-ab84-949bb03abf6d" providerId="ADAL" clId="{48B540BA-B0C4-44E7-B730-87169B630EB8}" dt="2023-10-25T08:49:11.231" v="2912"/>
        <pc:sldMkLst>
          <pc:docMk/>
          <pc:sldMk cId="1191571889" sldId="272"/>
        </pc:sldMkLst>
        <pc:spChg chg="del">
          <ac:chgData name="Aman Prakash" userId="b9d2367b-88a5-403f-ab84-949bb03abf6d" providerId="ADAL" clId="{48B540BA-B0C4-44E7-B730-87169B630EB8}" dt="2023-10-24T08:42:01.571" v="335" actId="478"/>
          <ac:spMkLst>
            <pc:docMk/>
            <pc:sldMk cId="1191571889" sldId="272"/>
            <ac:spMk id="16" creationId="{22CB0E5F-D87B-921A-3917-B5805088B80F}"/>
          </ac:spMkLst>
        </pc:spChg>
        <pc:picChg chg="add del">
          <ac:chgData name="Aman Prakash" userId="b9d2367b-88a5-403f-ab84-949bb03abf6d" providerId="ADAL" clId="{48B540BA-B0C4-44E7-B730-87169B630EB8}" dt="2023-10-24T08:42:10.167" v="337" actId="478"/>
          <ac:picMkLst>
            <pc:docMk/>
            <pc:sldMk cId="1191571889" sldId="272"/>
            <ac:picMk id="3" creationId="{B6CA0F7F-7832-38D1-117B-3103519707C8}"/>
          </ac:picMkLst>
        </pc:picChg>
        <pc:picChg chg="del">
          <ac:chgData name="Aman Prakash" userId="b9d2367b-88a5-403f-ab84-949bb03abf6d" providerId="ADAL" clId="{48B540BA-B0C4-44E7-B730-87169B630EB8}" dt="2023-10-24T08:42:01.571" v="335" actId="478"/>
          <ac:picMkLst>
            <pc:docMk/>
            <pc:sldMk cId="1191571889" sldId="272"/>
            <ac:picMk id="4" creationId="{2831ABBF-4D87-D95F-4456-C5131FA4AEDA}"/>
          </ac:picMkLst>
        </pc:picChg>
        <pc:picChg chg="add del mod">
          <ac:chgData name="Aman Prakash" userId="b9d2367b-88a5-403f-ab84-949bb03abf6d" providerId="ADAL" clId="{48B540BA-B0C4-44E7-B730-87169B630EB8}" dt="2023-10-24T17:01:31.895" v="2551" actId="478"/>
          <ac:picMkLst>
            <pc:docMk/>
            <pc:sldMk cId="1191571889" sldId="272"/>
            <ac:picMk id="5" creationId="{64D28509-2A72-562C-62F7-3166D74BD485}"/>
          </ac:picMkLst>
        </pc:picChg>
        <pc:picChg chg="del">
          <ac:chgData name="Aman Prakash" userId="b9d2367b-88a5-403f-ab84-949bb03abf6d" providerId="ADAL" clId="{48B540BA-B0C4-44E7-B730-87169B630EB8}" dt="2023-10-24T08:42:01.571" v="335" actId="478"/>
          <ac:picMkLst>
            <pc:docMk/>
            <pc:sldMk cId="1191571889" sldId="272"/>
            <ac:picMk id="10" creationId="{9FBD0B53-4D02-20E0-106F-814DDD0057AB}"/>
          </ac:picMkLst>
        </pc:picChg>
        <pc:picChg chg="mod">
          <ac:chgData name="Aman Prakash" userId="b9d2367b-88a5-403f-ab84-949bb03abf6d" providerId="ADAL" clId="{48B540BA-B0C4-44E7-B730-87169B630EB8}" dt="2023-10-24T08:43:04.990" v="341" actId="14100"/>
          <ac:picMkLst>
            <pc:docMk/>
            <pc:sldMk cId="1191571889" sldId="272"/>
            <ac:picMk id="1026" creationId="{EEC2C381-FC28-14BF-5856-05FB18713174}"/>
          </ac:picMkLst>
        </pc:picChg>
        <pc:picChg chg="add mod">
          <ac:chgData name="Aman Prakash" userId="b9d2367b-88a5-403f-ab84-949bb03abf6d" providerId="ADAL" clId="{48B540BA-B0C4-44E7-B730-87169B630EB8}" dt="2023-10-25T08:49:11.231" v="2912"/>
          <ac:picMkLst>
            <pc:docMk/>
            <pc:sldMk cId="1191571889" sldId="272"/>
            <ac:picMk id="2050" creationId="{9B8D839D-786A-6FDC-8AA5-5F347593E4C7}"/>
          </ac:picMkLst>
        </pc:picChg>
      </pc:sldChg>
      <pc:sldChg chg="add del replId">
        <pc:chgData name="Aman Prakash" userId="b9d2367b-88a5-403f-ab84-949bb03abf6d" providerId="ADAL" clId="{48B540BA-B0C4-44E7-B730-87169B630EB8}" dt="2023-10-24T08:40:08.279" v="319" actId="47"/>
        <pc:sldMkLst>
          <pc:docMk/>
          <pc:sldMk cId="2780982427" sldId="272"/>
        </pc:sldMkLst>
      </pc:sldChg>
      <pc:sldChg chg="addSp delSp modSp add del mod">
        <pc:chgData name="Aman Prakash" userId="b9d2367b-88a5-403f-ab84-949bb03abf6d" providerId="ADAL" clId="{48B540BA-B0C4-44E7-B730-87169B630EB8}" dt="2023-10-24T08:32:29.160" v="265" actId="47"/>
        <pc:sldMkLst>
          <pc:docMk/>
          <pc:sldMk cId="3398934254" sldId="272"/>
        </pc:sldMkLst>
        <pc:spChg chg="mod">
          <ac:chgData name="Aman Prakash" userId="b9d2367b-88a5-403f-ab84-949bb03abf6d" providerId="ADAL" clId="{48B540BA-B0C4-44E7-B730-87169B630EB8}" dt="2023-10-24T08:31:55.457" v="263" actId="1076"/>
          <ac:spMkLst>
            <pc:docMk/>
            <pc:sldMk cId="3398934254" sldId="272"/>
            <ac:spMk id="7" creationId="{38D9A0C4-2ADD-F0EF-B987-B91859458436}"/>
          </ac:spMkLst>
        </pc:spChg>
        <pc:spChg chg="del">
          <ac:chgData name="Aman Prakash" userId="b9d2367b-88a5-403f-ab84-949bb03abf6d" providerId="ADAL" clId="{48B540BA-B0C4-44E7-B730-87169B630EB8}" dt="2023-10-24T08:31:28.542" v="261" actId="478"/>
          <ac:spMkLst>
            <pc:docMk/>
            <pc:sldMk cId="3398934254" sldId="272"/>
            <ac:spMk id="8" creationId="{7B14CD4E-A549-768B-C8C9-4CFB44408B60}"/>
          </ac:spMkLst>
        </pc:spChg>
        <pc:spChg chg="mod">
          <ac:chgData name="Aman Prakash" userId="b9d2367b-88a5-403f-ab84-949bb03abf6d" providerId="ADAL" clId="{48B540BA-B0C4-44E7-B730-87169B630EB8}" dt="2023-10-24T08:31:55.457" v="263" actId="1076"/>
          <ac:spMkLst>
            <pc:docMk/>
            <pc:sldMk cId="3398934254" sldId="272"/>
            <ac:spMk id="9" creationId="{73063EAE-E451-D177-1891-3D133A102E97}"/>
          </ac:spMkLst>
        </pc:spChg>
        <pc:spChg chg="mod">
          <ac:chgData name="Aman Prakash" userId="b9d2367b-88a5-403f-ab84-949bb03abf6d" providerId="ADAL" clId="{48B540BA-B0C4-44E7-B730-87169B630EB8}" dt="2023-10-24T08:31:55.457" v="263" actId="1076"/>
          <ac:spMkLst>
            <pc:docMk/>
            <pc:sldMk cId="3398934254" sldId="272"/>
            <ac:spMk id="10" creationId="{0C8F46E5-0014-8D84-6250-5460F9B4DA9E}"/>
          </ac:spMkLst>
        </pc:spChg>
        <pc:spChg chg="mod">
          <ac:chgData name="Aman Prakash" userId="b9d2367b-88a5-403f-ab84-949bb03abf6d" providerId="ADAL" clId="{48B540BA-B0C4-44E7-B730-87169B630EB8}" dt="2023-10-24T08:31:55.457" v="263" actId="1076"/>
          <ac:spMkLst>
            <pc:docMk/>
            <pc:sldMk cId="3398934254" sldId="272"/>
            <ac:spMk id="12" creationId="{0E7124E0-EE78-44AC-847C-AC8FD1756D6B}"/>
          </ac:spMkLst>
        </pc:spChg>
        <pc:grpChg chg="add mod">
          <ac:chgData name="Aman Prakash" userId="b9d2367b-88a5-403f-ab84-949bb03abf6d" providerId="ADAL" clId="{48B540BA-B0C4-44E7-B730-87169B630EB8}" dt="2023-10-24T08:31:55.457" v="263" actId="1076"/>
          <ac:grpSpMkLst>
            <pc:docMk/>
            <pc:sldMk cId="3398934254" sldId="272"/>
            <ac:grpSpMk id="3" creationId="{70B7B6D6-401B-1852-8D60-514DD4BBD95D}"/>
          </ac:grpSpMkLst>
        </pc:grpChg>
        <pc:picChg chg="mod">
          <ac:chgData name="Aman Prakash" userId="b9d2367b-88a5-403f-ab84-949bb03abf6d" providerId="ADAL" clId="{48B540BA-B0C4-44E7-B730-87169B630EB8}" dt="2023-10-24T08:31:55.457" v="263" actId="1076"/>
          <ac:picMkLst>
            <pc:docMk/>
            <pc:sldMk cId="3398934254" sldId="272"/>
            <ac:picMk id="6" creationId="{DC25A82D-7A5B-514C-E07D-05F5D1E5AB71}"/>
          </ac:picMkLst>
        </pc:picChg>
        <pc:picChg chg="mod">
          <ac:chgData name="Aman Prakash" userId="b9d2367b-88a5-403f-ab84-949bb03abf6d" providerId="ADAL" clId="{48B540BA-B0C4-44E7-B730-87169B630EB8}" dt="2023-10-24T08:31:55.457" v="263" actId="1076"/>
          <ac:picMkLst>
            <pc:docMk/>
            <pc:sldMk cId="3398934254" sldId="272"/>
            <ac:picMk id="11" creationId="{A97A8E41-86AA-9796-26F4-94BE1AE2F717}"/>
          </ac:picMkLst>
        </pc:picChg>
        <pc:picChg chg="mod">
          <ac:chgData name="Aman Prakash" userId="b9d2367b-88a5-403f-ab84-949bb03abf6d" providerId="ADAL" clId="{48B540BA-B0C4-44E7-B730-87169B630EB8}" dt="2023-10-24T08:31:55.457" v="263" actId="1076"/>
          <ac:picMkLst>
            <pc:docMk/>
            <pc:sldMk cId="3398934254" sldId="272"/>
            <ac:picMk id="1026" creationId="{D24C3129-8D15-F91C-7B47-A8F8C4000EF9}"/>
          </ac:picMkLst>
        </pc:picChg>
        <pc:picChg chg="mod">
          <ac:chgData name="Aman Prakash" userId="b9d2367b-88a5-403f-ab84-949bb03abf6d" providerId="ADAL" clId="{48B540BA-B0C4-44E7-B730-87169B630EB8}" dt="2023-10-24T08:31:55.457" v="263" actId="1076"/>
          <ac:picMkLst>
            <pc:docMk/>
            <pc:sldMk cId="3398934254" sldId="272"/>
            <ac:picMk id="2050" creationId="{AF925F11-6C56-4B35-4AF5-A21F516BAD89}"/>
          </ac:picMkLst>
        </pc:picChg>
      </pc:sldChg>
      <pc:sldChg chg="add del">
        <pc:chgData name="Aman Prakash" userId="b9d2367b-88a5-403f-ab84-949bb03abf6d" providerId="ADAL" clId="{48B540BA-B0C4-44E7-B730-87169B630EB8}" dt="2023-10-24T08:41:50.842" v="333" actId="2890"/>
        <pc:sldMkLst>
          <pc:docMk/>
          <pc:sldMk cId="3801125149" sldId="272"/>
        </pc:sldMkLst>
      </pc:sldChg>
      <pc:sldChg chg="addSp delSp modSp add mod">
        <pc:chgData name="Aman Prakash" userId="b9d2367b-88a5-403f-ab84-949bb03abf6d" providerId="ADAL" clId="{48B540BA-B0C4-44E7-B730-87169B630EB8}" dt="2023-10-24T11:44:32.418" v="1353" actId="962"/>
        <pc:sldMkLst>
          <pc:docMk/>
          <pc:sldMk cId="2297449878" sldId="273"/>
        </pc:sldMkLst>
        <pc:spChg chg="add mod">
          <ac:chgData name="Aman Prakash" userId="b9d2367b-88a5-403f-ab84-949bb03abf6d" providerId="ADAL" clId="{48B540BA-B0C4-44E7-B730-87169B630EB8}" dt="2023-10-24T10:35:14.211" v="637" actId="1076"/>
          <ac:spMkLst>
            <pc:docMk/>
            <pc:sldMk cId="2297449878" sldId="273"/>
            <ac:spMk id="3" creationId="{BF585216-AD4E-1728-7FA0-98F40698DC97}"/>
          </ac:spMkLst>
        </pc:spChg>
        <pc:spChg chg="add mod">
          <ac:chgData name="Aman Prakash" userId="b9d2367b-88a5-403f-ab84-949bb03abf6d" providerId="ADAL" clId="{48B540BA-B0C4-44E7-B730-87169B630EB8}" dt="2023-10-24T11:18:26.595" v="1105" actId="20577"/>
          <ac:spMkLst>
            <pc:docMk/>
            <pc:sldMk cId="2297449878" sldId="273"/>
            <ac:spMk id="6" creationId="{DBF50984-4B25-E624-81B0-25924352E0BE}"/>
          </ac:spMkLst>
        </pc:spChg>
        <pc:spChg chg="add mod">
          <ac:chgData name="Aman Prakash" userId="b9d2367b-88a5-403f-ab84-949bb03abf6d" providerId="ADAL" clId="{48B540BA-B0C4-44E7-B730-87169B630EB8}" dt="2023-10-24T11:20:01.019" v="1160" actId="207"/>
          <ac:spMkLst>
            <pc:docMk/>
            <pc:sldMk cId="2297449878" sldId="273"/>
            <ac:spMk id="7" creationId="{610F46F0-2776-6326-AF4F-B08DAF931BD7}"/>
          </ac:spMkLst>
        </pc:spChg>
        <pc:spChg chg="add mod">
          <ac:chgData name="Aman Prakash" userId="b9d2367b-88a5-403f-ab84-949bb03abf6d" providerId="ADAL" clId="{48B540BA-B0C4-44E7-B730-87169B630EB8}" dt="2023-10-24T11:37:32.315" v="1327" actId="1076"/>
          <ac:spMkLst>
            <pc:docMk/>
            <pc:sldMk cId="2297449878" sldId="273"/>
            <ac:spMk id="8" creationId="{89DF4440-189B-0B4E-F135-951A6B089AD3}"/>
          </ac:spMkLst>
        </pc:spChg>
        <pc:spChg chg="add mod">
          <ac:chgData name="Aman Prakash" userId="b9d2367b-88a5-403f-ab84-949bb03abf6d" providerId="ADAL" clId="{48B540BA-B0C4-44E7-B730-87169B630EB8}" dt="2023-10-24T11:37:30.171" v="1326" actId="1076"/>
          <ac:spMkLst>
            <pc:docMk/>
            <pc:sldMk cId="2297449878" sldId="273"/>
            <ac:spMk id="9" creationId="{C0C29327-A778-19CA-7C84-DA48C30A8932}"/>
          </ac:spMkLst>
        </pc:spChg>
        <pc:grpChg chg="del">
          <ac:chgData name="Aman Prakash" userId="b9d2367b-88a5-403f-ab84-949bb03abf6d" providerId="ADAL" clId="{48B540BA-B0C4-44E7-B730-87169B630EB8}" dt="2023-10-24T10:34:50.512" v="624" actId="478"/>
          <ac:grpSpMkLst>
            <pc:docMk/>
            <pc:sldMk cId="2297449878" sldId="273"/>
            <ac:grpSpMk id="13" creationId="{06B91635-F3C7-40B5-0C86-1916DC690AEF}"/>
          </ac:grpSpMkLst>
        </pc:grpChg>
        <pc:picChg chg="add mod">
          <ac:chgData name="Aman Prakash" userId="b9d2367b-88a5-403f-ab84-949bb03abf6d" providerId="ADAL" clId="{48B540BA-B0C4-44E7-B730-87169B630EB8}" dt="2023-10-24T11:44:32.418" v="1353" actId="962"/>
          <ac:picMkLst>
            <pc:docMk/>
            <pc:sldMk cId="2297449878" sldId="273"/>
            <ac:picMk id="11" creationId="{1A467C05-67F2-C70B-87BA-56F68D178C9F}"/>
          </ac:picMkLst>
        </pc:picChg>
        <pc:picChg chg="add del mod">
          <ac:chgData name="Aman Prakash" userId="b9d2367b-88a5-403f-ab84-949bb03abf6d" providerId="ADAL" clId="{48B540BA-B0C4-44E7-B730-87169B630EB8}" dt="2023-10-24T11:38:58.843" v="1330" actId="478"/>
          <ac:picMkLst>
            <pc:docMk/>
            <pc:sldMk cId="2297449878" sldId="273"/>
            <ac:picMk id="5122" creationId="{0E7A8CB8-02AA-1BAF-F93F-06AADFBE48ED}"/>
          </ac:picMkLst>
        </pc:picChg>
      </pc:sldChg>
      <pc:sldChg chg="addSp delSp modSp add mod">
        <pc:chgData name="Aman Prakash" userId="b9d2367b-88a5-403f-ab84-949bb03abf6d" providerId="ADAL" clId="{48B540BA-B0C4-44E7-B730-87169B630EB8}" dt="2023-10-24T11:05:08.329" v="965" actId="164"/>
        <pc:sldMkLst>
          <pc:docMk/>
          <pc:sldMk cId="740241066" sldId="274"/>
        </pc:sldMkLst>
        <pc:spChg chg="mod">
          <ac:chgData name="Aman Prakash" userId="b9d2367b-88a5-403f-ab84-949bb03abf6d" providerId="ADAL" clId="{48B540BA-B0C4-44E7-B730-87169B630EB8}" dt="2023-10-24T10:39:13.921" v="669" actId="1076"/>
          <ac:spMkLst>
            <pc:docMk/>
            <pc:sldMk cId="740241066" sldId="274"/>
            <ac:spMk id="3" creationId="{BF585216-AD4E-1728-7FA0-98F40698DC97}"/>
          </ac:spMkLst>
        </pc:spChg>
        <pc:spChg chg="add mod topLvl">
          <ac:chgData name="Aman Prakash" userId="b9d2367b-88a5-403f-ab84-949bb03abf6d" providerId="ADAL" clId="{48B540BA-B0C4-44E7-B730-87169B630EB8}" dt="2023-10-24T11:05:08.329" v="965" actId="164"/>
          <ac:spMkLst>
            <pc:docMk/>
            <pc:sldMk cId="740241066" sldId="274"/>
            <ac:spMk id="6" creationId="{71D8BEC0-E10B-7156-4C79-1D91D84F8823}"/>
          </ac:spMkLst>
        </pc:spChg>
        <pc:spChg chg="add del mod">
          <ac:chgData name="Aman Prakash" userId="b9d2367b-88a5-403f-ab84-949bb03abf6d" providerId="ADAL" clId="{48B540BA-B0C4-44E7-B730-87169B630EB8}" dt="2023-10-24T10:41:22.573" v="683" actId="478"/>
          <ac:spMkLst>
            <pc:docMk/>
            <pc:sldMk cId="740241066" sldId="274"/>
            <ac:spMk id="7" creationId="{F6A62DC0-CC56-CF57-AEFC-AAD856EAF125}"/>
          </ac:spMkLst>
        </pc:spChg>
        <pc:spChg chg="add del mod">
          <ac:chgData name="Aman Prakash" userId="b9d2367b-88a5-403f-ab84-949bb03abf6d" providerId="ADAL" clId="{48B540BA-B0C4-44E7-B730-87169B630EB8}" dt="2023-10-24T10:41:21.159" v="682" actId="478"/>
          <ac:spMkLst>
            <pc:docMk/>
            <pc:sldMk cId="740241066" sldId="274"/>
            <ac:spMk id="8" creationId="{FA6AF8ED-31B4-0344-105F-BFD0FD154BD8}"/>
          </ac:spMkLst>
        </pc:spChg>
        <pc:spChg chg="add mod topLvl">
          <ac:chgData name="Aman Prakash" userId="b9d2367b-88a5-403f-ab84-949bb03abf6d" providerId="ADAL" clId="{48B540BA-B0C4-44E7-B730-87169B630EB8}" dt="2023-10-24T11:05:08.329" v="965" actId="164"/>
          <ac:spMkLst>
            <pc:docMk/>
            <pc:sldMk cId="740241066" sldId="274"/>
            <ac:spMk id="9" creationId="{6004B981-8332-1BC8-A3BA-5858F7474A0F}"/>
          </ac:spMkLst>
        </pc:spChg>
        <pc:spChg chg="mod topLvl">
          <ac:chgData name="Aman Prakash" userId="b9d2367b-88a5-403f-ab84-949bb03abf6d" providerId="ADAL" clId="{48B540BA-B0C4-44E7-B730-87169B630EB8}" dt="2023-10-24T11:05:08.329" v="965" actId="164"/>
          <ac:spMkLst>
            <pc:docMk/>
            <pc:sldMk cId="740241066" sldId="274"/>
            <ac:spMk id="14" creationId="{51BEE035-D74D-8306-40B3-436DBFFEACCF}"/>
          </ac:spMkLst>
        </pc:spChg>
        <pc:spChg chg="mod topLvl">
          <ac:chgData name="Aman Prakash" userId="b9d2367b-88a5-403f-ab84-949bb03abf6d" providerId="ADAL" clId="{48B540BA-B0C4-44E7-B730-87169B630EB8}" dt="2023-10-24T11:05:08.329" v="965" actId="164"/>
          <ac:spMkLst>
            <pc:docMk/>
            <pc:sldMk cId="740241066" sldId="274"/>
            <ac:spMk id="15" creationId="{E34FDBEC-BA39-0880-FAF6-0EEADF725E54}"/>
          </ac:spMkLst>
        </pc:spChg>
        <pc:spChg chg="mod topLvl">
          <ac:chgData name="Aman Prakash" userId="b9d2367b-88a5-403f-ab84-949bb03abf6d" providerId="ADAL" clId="{48B540BA-B0C4-44E7-B730-87169B630EB8}" dt="2023-10-24T11:05:08.329" v="965" actId="164"/>
          <ac:spMkLst>
            <pc:docMk/>
            <pc:sldMk cId="740241066" sldId="274"/>
            <ac:spMk id="18" creationId="{C6517E0F-65BC-F6B1-3A5A-1A50FBD23562}"/>
          </ac:spMkLst>
        </pc:spChg>
        <pc:spChg chg="mod topLvl">
          <ac:chgData name="Aman Prakash" userId="b9d2367b-88a5-403f-ab84-949bb03abf6d" providerId="ADAL" clId="{48B540BA-B0C4-44E7-B730-87169B630EB8}" dt="2023-10-24T11:05:08.329" v="965" actId="164"/>
          <ac:spMkLst>
            <pc:docMk/>
            <pc:sldMk cId="740241066" sldId="274"/>
            <ac:spMk id="19" creationId="{3B01DE48-8F16-11EC-93A4-56BB5DE2FC37}"/>
          </ac:spMkLst>
        </pc:spChg>
        <pc:spChg chg="add mod topLvl">
          <ac:chgData name="Aman Prakash" userId="b9d2367b-88a5-403f-ab84-949bb03abf6d" providerId="ADAL" clId="{48B540BA-B0C4-44E7-B730-87169B630EB8}" dt="2023-10-24T11:04:40.670" v="963" actId="165"/>
          <ac:spMkLst>
            <pc:docMk/>
            <pc:sldMk cId="740241066" sldId="274"/>
            <ac:spMk id="21" creationId="{5E5B749A-5198-FCD7-14C6-DB2E258AB028}"/>
          </ac:spMkLst>
        </pc:spChg>
        <pc:spChg chg="add mod topLvl">
          <ac:chgData name="Aman Prakash" userId="b9d2367b-88a5-403f-ab84-949bb03abf6d" providerId="ADAL" clId="{48B540BA-B0C4-44E7-B730-87169B630EB8}" dt="2023-10-24T11:04:40.670" v="963" actId="165"/>
          <ac:spMkLst>
            <pc:docMk/>
            <pc:sldMk cId="740241066" sldId="274"/>
            <ac:spMk id="22" creationId="{88472EB3-ABBF-45EB-B8D0-33F14A5233F8}"/>
          </ac:spMkLst>
        </pc:spChg>
        <pc:spChg chg="add mod topLvl">
          <ac:chgData name="Aman Prakash" userId="b9d2367b-88a5-403f-ab84-949bb03abf6d" providerId="ADAL" clId="{48B540BA-B0C4-44E7-B730-87169B630EB8}" dt="2023-10-24T11:04:40.670" v="963" actId="165"/>
          <ac:spMkLst>
            <pc:docMk/>
            <pc:sldMk cId="740241066" sldId="274"/>
            <ac:spMk id="23" creationId="{024269AC-D2D9-E53D-AEB5-3EF7FD807C5D}"/>
          </ac:spMkLst>
        </pc:spChg>
        <pc:grpChg chg="add del mod topLvl">
          <ac:chgData name="Aman Prakash" userId="b9d2367b-88a5-403f-ab84-949bb03abf6d" providerId="ADAL" clId="{48B540BA-B0C4-44E7-B730-87169B630EB8}" dt="2023-10-24T11:04:57.078" v="964" actId="165"/>
          <ac:grpSpMkLst>
            <pc:docMk/>
            <pc:sldMk cId="740241066" sldId="274"/>
            <ac:grpSpMk id="12" creationId="{00C2DF52-B346-0489-527F-AEF9E75095DB}"/>
          </ac:grpSpMkLst>
        </pc:grpChg>
        <pc:grpChg chg="add del mod topLvl">
          <ac:chgData name="Aman Prakash" userId="b9d2367b-88a5-403f-ab84-949bb03abf6d" providerId="ADAL" clId="{48B540BA-B0C4-44E7-B730-87169B630EB8}" dt="2023-10-24T11:04:57.078" v="964" actId="165"/>
          <ac:grpSpMkLst>
            <pc:docMk/>
            <pc:sldMk cId="740241066" sldId="274"/>
            <ac:grpSpMk id="13" creationId="{FE324730-6BF2-0703-B166-D5E320C81CBE}"/>
          </ac:grpSpMkLst>
        </pc:grpChg>
        <pc:grpChg chg="add del mod topLvl">
          <ac:chgData name="Aman Prakash" userId="b9d2367b-88a5-403f-ab84-949bb03abf6d" providerId="ADAL" clId="{48B540BA-B0C4-44E7-B730-87169B630EB8}" dt="2023-10-24T11:04:57.078" v="964" actId="165"/>
          <ac:grpSpMkLst>
            <pc:docMk/>
            <pc:sldMk cId="740241066" sldId="274"/>
            <ac:grpSpMk id="17" creationId="{EAB8F1DE-DB2F-E1B0-FE71-38F2AAE21622}"/>
          </ac:grpSpMkLst>
        </pc:grpChg>
        <pc:grpChg chg="add del mod">
          <ac:chgData name="Aman Prakash" userId="b9d2367b-88a5-403f-ab84-949bb03abf6d" providerId="ADAL" clId="{48B540BA-B0C4-44E7-B730-87169B630EB8}" dt="2023-10-24T11:04:40.670" v="963" actId="165"/>
          <ac:grpSpMkLst>
            <pc:docMk/>
            <pc:sldMk cId="740241066" sldId="274"/>
            <ac:grpSpMk id="24" creationId="{E73AD206-1685-B307-B902-881E04D8F5F6}"/>
          </ac:grpSpMkLst>
        </pc:grpChg>
        <pc:grpChg chg="add mod">
          <ac:chgData name="Aman Prakash" userId="b9d2367b-88a5-403f-ab84-949bb03abf6d" providerId="ADAL" clId="{48B540BA-B0C4-44E7-B730-87169B630EB8}" dt="2023-10-24T11:05:08.329" v="965" actId="164"/>
          <ac:grpSpMkLst>
            <pc:docMk/>
            <pc:sldMk cId="740241066" sldId="274"/>
            <ac:grpSpMk id="25" creationId="{B1BD55DB-4380-7A8C-F550-AE327EDEC549}"/>
          </ac:grpSpMkLst>
        </pc:grpChg>
        <pc:picChg chg="mod">
          <ac:chgData name="Aman Prakash" userId="b9d2367b-88a5-403f-ab84-949bb03abf6d" providerId="ADAL" clId="{48B540BA-B0C4-44E7-B730-87169B630EB8}" dt="2023-10-24T10:38:52.728" v="662" actId="1076"/>
          <ac:picMkLst>
            <pc:docMk/>
            <pc:sldMk cId="740241066" sldId="274"/>
            <ac:picMk id="5" creationId="{93A1E080-FB11-4294-53A3-1936F3276B72}"/>
          </ac:picMkLst>
        </pc:picChg>
        <pc:picChg chg="add mod topLvl">
          <ac:chgData name="Aman Prakash" userId="b9d2367b-88a5-403f-ab84-949bb03abf6d" providerId="ADAL" clId="{48B540BA-B0C4-44E7-B730-87169B630EB8}" dt="2023-10-24T11:05:08.329" v="965" actId="164"/>
          <ac:picMkLst>
            <pc:docMk/>
            <pc:sldMk cId="740241066" sldId="274"/>
            <ac:picMk id="11" creationId="{47E27A5E-B084-55C6-488B-DAD025C6148B}"/>
          </ac:picMkLst>
        </pc:picChg>
        <pc:picChg chg="del mod">
          <ac:chgData name="Aman Prakash" userId="b9d2367b-88a5-403f-ab84-949bb03abf6d" providerId="ADAL" clId="{48B540BA-B0C4-44E7-B730-87169B630EB8}" dt="2023-10-24T10:52:33.074" v="799" actId="478"/>
          <ac:picMkLst>
            <pc:docMk/>
            <pc:sldMk cId="740241066" sldId="274"/>
            <ac:picMk id="16" creationId="{93A98212-96EB-2C50-FF7F-7F5995E617CD}"/>
          </ac:picMkLst>
        </pc:picChg>
        <pc:picChg chg="del mod">
          <ac:chgData name="Aman Prakash" userId="b9d2367b-88a5-403f-ab84-949bb03abf6d" providerId="ADAL" clId="{48B540BA-B0C4-44E7-B730-87169B630EB8}" dt="2023-10-24T10:55:02.100" v="806" actId="478"/>
          <ac:picMkLst>
            <pc:docMk/>
            <pc:sldMk cId="740241066" sldId="274"/>
            <ac:picMk id="20" creationId="{4A69F6E8-A51C-5578-7B7E-67F5BC81DD89}"/>
          </ac:picMkLst>
        </pc:picChg>
        <pc:picChg chg="add mod topLvl">
          <ac:chgData name="Aman Prakash" userId="b9d2367b-88a5-403f-ab84-949bb03abf6d" providerId="ADAL" clId="{48B540BA-B0C4-44E7-B730-87169B630EB8}" dt="2023-10-24T11:05:08.329" v="965" actId="164"/>
          <ac:picMkLst>
            <pc:docMk/>
            <pc:sldMk cId="740241066" sldId="274"/>
            <ac:picMk id="4098" creationId="{5EDA2C85-51C8-4CCF-FC99-CD90687B65DD}"/>
          </ac:picMkLst>
        </pc:picChg>
        <pc:picChg chg="add mod topLvl">
          <ac:chgData name="Aman Prakash" userId="b9d2367b-88a5-403f-ab84-949bb03abf6d" providerId="ADAL" clId="{48B540BA-B0C4-44E7-B730-87169B630EB8}" dt="2023-10-24T11:05:08.329" v="965" actId="164"/>
          <ac:picMkLst>
            <pc:docMk/>
            <pc:sldMk cId="740241066" sldId="274"/>
            <ac:picMk id="4100" creationId="{F2436ACE-9D67-6C9A-F3A4-84C2EECB798A}"/>
          </ac:picMkLst>
        </pc:picChg>
      </pc:sldChg>
      <pc:sldChg chg="addSp delSp modSp add mod">
        <pc:chgData name="Aman Prakash" userId="b9d2367b-88a5-403f-ab84-949bb03abf6d" providerId="ADAL" clId="{48B540BA-B0C4-44E7-B730-87169B630EB8}" dt="2023-10-25T08:37:42.384" v="2900" actId="1076"/>
        <pc:sldMkLst>
          <pc:docMk/>
          <pc:sldMk cId="2307844854" sldId="275"/>
        </pc:sldMkLst>
        <pc:spChg chg="del">
          <ac:chgData name="Aman Prakash" userId="b9d2367b-88a5-403f-ab84-949bb03abf6d" providerId="ADAL" clId="{48B540BA-B0C4-44E7-B730-87169B630EB8}" dt="2023-10-24T11:00:38.714" v="930" actId="478"/>
          <ac:spMkLst>
            <pc:docMk/>
            <pc:sldMk cId="2307844854" sldId="275"/>
            <ac:spMk id="3" creationId="{BF585216-AD4E-1728-7FA0-98F40698DC97}"/>
          </ac:spMkLst>
        </pc:spChg>
        <pc:spChg chg="del">
          <ac:chgData name="Aman Prakash" userId="b9d2367b-88a5-403f-ab84-949bb03abf6d" providerId="ADAL" clId="{48B540BA-B0C4-44E7-B730-87169B630EB8}" dt="2023-10-24T11:01:10.612" v="934" actId="478"/>
          <ac:spMkLst>
            <pc:docMk/>
            <pc:sldMk cId="2307844854" sldId="275"/>
            <ac:spMk id="6" creationId="{71D8BEC0-E10B-7156-4C79-1D91D84F8823}"/>
          </ac:spMkLst>
        </pc:spChg>
        <pc:spChg chg="add del">
          <ac:chgData name="Aman Prakash" userId="b9d2367b-88a5-403f-ab84-949bb03abf6d" providerId="ADAL" clId="{48B540BA-B0C4-44E7-B730-87169B630EB8}" dt="2023-10-25T08:37:10.948" v="2892" actId="22"/>
          <ac:spMkLst>
            <pc:docMk/>
            <pc:sldMk cId="2307844854" sldId="275"/>
            <ac:spMk id="6" creationId="{D0168AB6-5704-DE44-E0A9-0A2849F67335}"/>
          </ac:spMkLst>
        </pc:spChg>
        <pc:spChg chg="add mod">
          <ac:chgData name="Aman Prakash" userId="b9d2367b-88a5-403f-ab84-949bb03abf6d" providerId="ADAL" clId="{48B540BA-B0C4-44E7-B730-87169B630EB8}" dt="2023-10-24T13:32:23.153" v="2048" actId="1076"/>
          <ac:spMkLst>
            <pc:docMk/>
            <pc:sldMk cId="2307844854" sldId="275"/>
            <ac:spMk id="7" creationId="{445E8DB9-4CA4-37E1-6EB3-77F7D2853F2B}"/>
          </ac:spMkLst>
        </pc:spChg>
        <pc:spChg chg="add mod">
          <ac:chgData name="Aman Prakash" userId="b9d2367b-88a5-403f-ab84-949bb03abf6d" providerId="ADAL" clId="{48B540BA-B0C4-44E7-B730-87169B630EB8}" dt="2023-10-24T13:41:54.763" v="2158"/>
          <ac:spMkLst>
            <pc:docMk/>
            <pc:sldMk cId="2307844854" sldId="275"/>
            <ac:spMk id="8" creationId="{A7AC46E9-93E9-143A-14D3-3560E702FB8A}"/>
          </ac:spMkLst>
        </pc:spChg>
        <pc:spChg chg="mod">
          <ac:chgData name="Aman Prakash" userId="b9d2367b-88a5-403f-ab84-949bb03abf6d" providerId="ADAL" clId="{48B540BA-B0C4-44E7-B730-87169B630EB8}" dt="2023-10-24T11:01:00.358" v="933" actId="1076"/>
          <ac:spMkLst>
            <pc:docMk/>
            <pc:sldMk cId="2307844854" sldId="275"/>
            <ac:spMk id="9" creationId="{6004B981-8332-1BC8-A3BA-5858F7474A0F}"/>
          </ac:spMkLst>
        </pc:spChg>
        <pc:spChg chg="add mod">
          <ac:chgData name="Aman Prakash" userId="b9d2367b-88a5-403f-ab84-949bb03abf6d" providerId="ADAL" clId="{48B540BA-B0C4-44E7-B730-87169B630EB8}" dt="2023-10-25T08:37:28.467" v="2897" actId="1076"/>
          <ac:spMkLst>
            <pc:docMk/>
            <pc:sldMk cId="2307844854" sldId="275"/>
            <ac:spMk id="10" creationId="{CA148A80-BC55-7245-1792-C4E35AE8179F}"/>
          </ac:spMkLst>
        </pc:spChg>
        <pc:spChg chg="add mod">
          <ac:chgData name="Aman Prakash" userId="b9d2367b-88a5-403f-ab84-949bb03abf6d" providerId="ADAL" clId="{48B540BA-B0C4-44E7-B730-87169B630EB8}" dt="2023-10-25T08:37:42.384" v="2900" actId="1076"/>
          <ac:spMkLst>
            <pc:docMk/>
            <pc:sldMk cId="2307844854" sldId="275"/>
            <ac:spMk id="11" creationId="{B745EE93-B3F7-961C-F0A7-DE0F84B3DB4C}"/>
          </ac:spMkLst>
        </pc:spChg>
        <pc:spChg chg="add mod">
          <ac:chgData name="Aman Prakash" userId="b9d2367b-88a5-403f-ab84-949bb03abf6d" providerId="ADAL" clId="{48B540BA-B0C4-44E7-B730-87169B630EB8}" dt="2023-10-24T13:40:48.257" v="2126" actId="1076"/>
          <ac:spMkLst>
            <pc:docMk/>
            <pc:sldMk cId="2307844854" sldId="275"/>
            <ac:spMk id="20" creationId="{0EEC7473-E314-8DCC-277C-8C5EB2531EDF}"/>
          </ac:spMkLst>
        </pc:spChg>
        <pc:spChg chg="del">
          <ac:chgData name="Aman Prakash" userId="b9d2367b-88a5-403f-ab84-949bb03abf6d" providerId="ADAL" clId="{48B540BA-B0C4-44E7-B730-87169B630EB8}" dt="2023-10-24T11:00:54.653" v="932" actId="478"/>
          <ac:spMkLst>
            <pc:docMk/>
            <pc:sldMk cId="2307844854" sldId="275"/>
            <ac:spMk id="21" creationId="{5E5B749A-5198-FCD7-14C6-DB2E258AB028}"/>
          </ac:spMkLst>
        </pc:spChg>
        <pc:spChg chg="del">
          <ac:chgData name="Aman Prakash" userId="b9d2367b-88a5-403f-ab84-949bb03abf6d" providerId="ADAL" clId="{48B540BA-B0C4-44E7-B730-87169B630EB8}" dt="2023-10-24T11:00:33.030" v="928" actId="478"/>
          <ac:spMkLst>
            <pc:docMk/>
            <pc:sldMk cId="2307844854" sldId="275"/>
            <ac:spMk id="22" creationId="{88472EB3-ABBF-45EB-B8D0-33F14A5233F8}"/>
          </ac:spMkLst>
        </pc:spChg>
        <pc:spChg chg="del">
          <ac:chgData name="Aman Prakash" userId="b9d2367b-88a5-403f-ab84-949bb03abf6d" providerId="ADAL" clId="{48B540BA-B0C4-44E7-B730-87169B630EB8}" dt="2023-10-24T11:00:33.030" v="928" actId="478"/>
          <ac:spMkLst>
            <pc:docMk/>
            <pc:sldMk cId="2307844854" sldId="275"/>
            <ac:spMk id="23" creationId="{024269AC-D2D9-E53D-AEB5-3EF7FD807C5D}"/>
          </ac:spMkLst>
        </pc:spChg>
        <pc:spChg chg="add mod">
          <ac:chgData name="Aman Prakash" userId="b9d2367b-88a5-403f-ab84-949bb03abf6d" providerId="ADAL" clId="{48B540BA-B0C4-44E7-B730-87169B630EB8}" dt="2023-10-24T13:43:51.112" v="2163" actId="1076"/>
          <ac:spMkLst>
            <pc:docMk/>
            <pc:sldMk cId="2307844854" sldId="275"/>
            <ac:spMk id="24" creationId="{D1E8BA6A-CB50-8667-9156-CFAC23361ED5}"/>
          </ac:spMkLst>
        </pc:spChg>
        <pc:spChg chg="add mod">
          <ac:chgData name="Aman Prakash" userId="b9d2367b-88a5-403f-ab84-949bb03abf6d" providerId="ADAL" clId="{48B540BA-B0C4-44E7-B730-87169B630EB8}" dt="2023-10-24T13:41:38.221" v="2156" actId="1076"/>
          <ac:spMkLst>
            <pc:docMk/>
            <pc:sldMk cId="2307844854" sldId="275"/>
            <ac:spMk id="26" creationId="{2BD54EEB-1C76-DB4D-619B-EFDC650A1A89}"/>
          </ac:spMkLst>
        </pc:spChg>
        <pc:grpChg chg="del mod">
          <ac:chgData name="Aman Prakash" userId="b9d2367b-88a5-403f-ab84-949bb03abf6d" providerId="ADAL" clId="{48B540BA-B0C4-44E7-B730-87169B630EB8}" dt="2023-10-24T11:01:50.601" v="939" actId="478"/>
          <ac:grpSpMkLst>
            <pc:docMk/>
            <pc:sldMk cId="2307844854" sldId="275"/>
            <ac:grpSpMk id="12" creationId="{00C2DF52-B346-0489-527F-AEF9E75095DB}"/>
          </ac:grpSpMkLst>
        </pc:grpChg>
        <pc:grpChg chg="del">
          <ac:chgData name="Aman Prakash" userId="b9d2367b-88a5-403f-ab84-949bb03abf6d" providerId="ADAL" clId="{48B540BA-B0C4-44E7-B730-87169B630EB8}" dt="2023-10-24T11:00:33.030" v="928" actId="478"/>
          <ac:grpSpMkLst>
            <pc:docMk/>
            <pc:sldMk cId="2307844854" sldId="275"/>
            <ac:grpSpMk id="13" creationId="{FE324730-6BF2-0703-B166-D5E320C81CBE}"/>
          </ac:grpSpMkLst>
        </pc:grpChg>
        <pc:grpChg chg="del">
          <ac:chgData name="Aman Prakash" userId="b9d2367b-88a5-403f-ab84-949bb03abf6d" providerId="ADAL" clId="{48B540BA-B0C4-44E7-B730-87169B630EB8}" dt="2023-10-24T11:00:33.030" v="928" actId="478"/>
          <ac:grpSpMkLst>
            <pc:docMk/>
            <pc:sldMk cId="2307844854" sldId="275"/>
            <ac:grpSpMk id="17" creationId="{EAB8F1DE-DB2F-E1B0-FE71-38F2AAE21622}"/>
          </ac:grpSpMkLst>
        </pc:grpChg>
        <pc:picChg chg="add mod">
          <ac:chgData name="Aman Prakash" userId="b9d2367b-88a5-403f-ab84-949bb03abf6d" providerId="ADAL" clId="{48B540BA-B0C4-44E7-B730-87169B630EB8}" dt="2023-10-24T13:41:07.313" v="2131" actId="1076"/>
          <ac:picMkLst>
            <pc:docMk/>
            <pc:sldMk cId="2307844854" sldId="275"/>
            <ac:picMk id="25" creationId="{B2ECE058-A6C1-662F-AD98-7FB72309E853}"/>
          </ac:picMkLst>
        </pc:picChg>
        <pc:picChg chg="del">
          <ac:chgData name="Aman Prakash" userId="b9d2367b-88a5-403f-ab84-949bb03abf6d" providerId="ADAL" clId="{48B540BA-B0C4-44E7-B730-87169B630EB8}" dt="2023-10-24T11:00:35.593" v="929" actId="478"/>
          <ac:picMkLst>
            <pc:docMk/>
            <pc:sldMk cId="2307844854" sldId="275"/>
            <ac:picMk id="4098" creationId="{5EDA2C85-51C8-4CCF-FC99-CD90687B65DD}"/>
          </ac:picMkLst>
        </pc:picChg>
        <pc:picChg chg="del">
          <ac:chgData name="Aman Prakash" userId="b9d2367b-88a5-403f-ab84-949bb03abf6d" providerId="ADAL" clId="{48B540BA-B0C4-44E7-B730-87169B630EB8}" dt="2023-10-24T11:00:33.030" v="928" actId="478"/>
          <ac:picMkLst>
            <pc:docMk/>
            <pc:sldMk cId="2307844854" sldId="275"/>
            <ac:picMk id="4100" creationId="{F2436ACE-9D67-6C9A-F3A4-84C2EECB798A}"/>
          </ac:picMkLst>
        </pc:picChg>
        <pc:picChg chg="add mod">
          <ac:chgData name="Aman Prakash" userId="b9d2367b-88a5-403f-ab84-949bb03abf6d" providerId="ADAL" clId="{48B540BA-B0C4-44E7-B730-87169B630EB8}" dt="2023-10-24T13:43:51.112" v="2163" actId="1076"/>
          <ac:picMkLst>
            <pc:docMk/>
            <pc:sldMk cId="2307844854" sldId="275"/>
            <ac:picMk id="10242" creationId="{4DC6F9B1-5CEE-C0C0-D555-E21EC255487D}"/>
          </ac:picMkLst>
        </pc:picChg>
        <pc:picChg chg="add mod">
          <ac:chgData name="Aman Prakash" userId="b9d2367b-88a5-403f-ab84-949bb03abf6d" providerId="ADAL" clId="{48B540BA-B0C4-44E7-B730-87169B630EB8}" dt="2023-10-24T13:40:48.257" v="2126" actId="1076"/>
          <ac:picMkLst>
            <pc:docMk/>
            <pc:sldMk cId="2307844854" sldId="275"/>
            <ac:picMk id="10244" creationId="{4E2FCABA-7378-D459-410F-85BF3E61D98D}"/>
          </ac:picMkLst>
        </pc:picChg>
        <pc:picChg chg="add del mod">
          <ac:chgData name="Aman Prakash" userId="b9d2367b-88a5-403f-ab84-949bb03abf6d" providerId="ADAL" clId="{48B540BA-B0C4-44E7-B730-87169B630EB8}" dt="2023-10-24T13:40:04.944" v="2114" actId="21"/>
          <ac:picMkLst>
            <pc:docMk/>
            <pc:sldMk cId="2307844854" sldId="275"/>
            <ac:picMk id="10246" creationId="{10753E3A-D07E-B3D0-28BC-3D98540E9C4F}"/>
          </ac:picMkLst>
        </pc:picChg>
      </pc:sldChg>
      <pc:sldChg chg="delSp modSp add del mod">
        <pc:chgData name="Aman Prakash" userId="b9d2367b-88a5-403f-ab84-949bb03abf6d" providerId="ADAL" clId="{48B540BA-B0C4-44E7-B730-87169B630EB8}" dt="2023-10-24T11:03:18.724" v="945" actId="47"/>
        <pc:sldMkLst>
          <pc:docMk/>
          <pc:sldMk cId="432949083" sldId="276"/>
        </pc:sldMkLst>
        <pc:spChg chg="del">
          <ac:chgData name="Aman Prakash" userId="b9d2367b-88a5-403f-ab84-949bb03abf6d" providerId="ADAL" clId="{48B540BA-B0C4-44E7-B730-87169B630EB8}" dt="2023-10-24T11:02:34.325" v="941" actId="478"/>
          <ac:spMkLst>
            <pc:docMk/>
            <pc:sldMk cId="432949083" sldId="276"/>
            <ac:spMk id="3" creationId="{BF585216-AD4E-1728-7FA0-98F40698DC97}"/>
          </ac:spMkLst>
        </pc:spChg>
        <pc:spChg chg="mod">
          <ac:chgData name="Aman Prakash" userId="b9d2367b-88a5-403f-ab84-949bb03abf6d" providerId="ADAL" clId="{48B540BA-B0C4-44E7-B730-87169B630EB8}" dt="2023-10-24T11:03:02.458" v="943" actId="14100"/>
          <ac:spMkLst>
            <pc:docMk/>
            <pc:sldMk cId="432949083" sldId="276"/>
            <ac:spMk id="6" creationId="{71D8BEC0-E10B-7156-4C79-1D91D84F8823}"/>
          </ac:spMkLst>
        </pc:spChg>
        <pc:spChg chg="mod">
          <ac:chgData name="Aman Prakash" userId="b9d2367b-88a5-403f-ab84-949bb03abf6d" providerId="ADAL" clId="{48B540BA-B0C4-44E7-B730-87169B630EB8}" dt="2023-10-24T11:03:02.458" v="943" actId="14100"/>
          <ac:spMkLst>
            <pc:docMk/>
            <pc:sldMk cId="432949083" sldId="276"/>
            <ac:spMk id="9" creationId="{6004B981-8332-1BC8-A3BA-5858F7474A0F}"/>
          </ac:spMkLst>
        </pc:spChg>
        <pc:spChg chg="mod">
          <ac:chgData name="Aman Prakash" userId="b9d2367b-88a5-403f-ab84-949bb03abf6d" providerId="ADAL" clId="{48B540BA-B0C4-44E7-B730-87169B630EB8}" dt="2023-10-24T11:03:02.458" v="943" actId="14100"/>
          <ac:spMkLst>
            <pc:docMk/>
            <pc:sldMk cId="432949083" sldId="276"/>
            <ac:spMk id="14" creationId="{51BEE035-D74D-8306-40B3-436DBFFEACCF}"/>
          </ac:spMkLst>
        </pc:spChg>
        <pc:spChg chg="mod">
          <ac:chgData name="Aman Prakash" userId="b9d2367b-88a5-403f-ab84-949bb03abf6d" providerId="ADAL" clId="{48B540BA-B0C4-44E7-B730-87169B630EB8}" dt="2023-10-24T11:03:02.458" v="943" actId="14100"/>
          <ac:spMkLst>
            <pc:docMk/>
            <pc:sldMk cId="432949083" sldId="276"/>
            <ac:spMk id="15" creationId="{E34FDBEC-BA39-0880-FAF6-0EEADF725E54}"/>
          </ac:spMkLst>
        </pc:spChg>
        <pc:spChg chg="mod">
          <ac:chgData name="Aman Prakash" userId="b9d2367b-88a5-403f-ab84-949bb03abf6d" providerId="ADAL" clId="{48B540BA-B0C4-44E7-B730-87169B630EB8}" dt="2023-10-24T11:03:02.458" v="943" actId="14100"/>
          <ac:spMkLst>
            <pc:docMk/>
            <pc:sldMk cId="432949083" sldId="276"/>
            <ac:spMk id="18" creationId="{C6517E0F-65BC-F6B1-3A5A-1A50FBD23562}"/>
          </ac:spMkLst>
        </pc:spChg>
        <pc:spChg chg="mod">
          <ac:chgData name="Aman Prakash" userId="b9d2367b-88a5-403f-ab84-949bb03abf6d" providerId="ADAL" clId="{48B540BA-B0C4-44E7-B730-87169B630EB8}" dt="2023-10-24T11:03:02.458" v="943" actId="14100"/>
          <ac:spMkLst>
            <pc:docMk/>
            <pc:sldMk cId="432949083" sldId="276"/>
            <ac:spMk id="19" creationId="{3B01DE48-8F16-11EC-93A4-56BB5DE2FC37}"/>
          </ac:spMkLst>
        </pc:spChg>
        <pc:spChg chg="mod">
          <ac:chgData name="Aman Prakash" userId="b9d2367b-88a5-403f-ab84-949bb03abf6d" providerId="ADAL" clId="{48B540BA-B0C4-44E7-B730-87169B630EB8}" dt="2023-10-24T11:03:02.458" v="943" actId="14100"/>
          <ac:spMkLst>
            <pc:docMk/>
            <pc:sldMk cId="432949083" sldId="276"/>
            <ac:spMk id="21" creationId="{5E5B749A-5198-FCD7-14C6-DB2E258AB028}"/>
          </ac:spMkLst>
        </pc:spChg>
        <pc:spChg chg="mod">
          <ac:chgData name="Aman Prakash" userId="b9d2367b-88a5-403f-ab84-949bb03abf6d" providerId="ADAL" clId="{48B540BA-B0C4-44E7-B730-87169B630EB8}" dt="2023-10-24T11:03:02.458" v="943" actId="14100"/>
          <ac:spMkLst>
            <pc:docMk/>
            <pc:sldMk cId="432949083" sldId="276"/>
            <ac:spMk id="22" creationId="{88472EB3-ABBF-45EB-B8D0-33F14A5233F8}"/>
          </ac:spMkLst>
        </pc:spChg>
        <pc:spChg chg="mod">
          <ac:chgData name="Aman Prakash" userId="b9d2367b-88a5-403f-ab84-949bb03abf6d" providerId="ADAL" clId="{48B540BA-B0C4-44E7-B730-87169B630EB8}" dt="2023-10-24T11:03:02.458" v="943" actId="14100"/>
          <ac:spMkLst>
            <pc:docMk/>
            <pc:sldMk cId="432949083" sldId="276"/>
            <ac:spMk id="23" creationId="{024269AC-D2D9-E53D-AEB5-3EF7FD807C5D}"/>
          </ac:spMkLst>
        </pc:spChg>
        <pc:grpChg chg="mod">
          <ac:chgData name="Aman Prakash" userId="b9d2367b-88a5-403f-ab84-949bb03abf6d" providerId="ADAL" clId="{48B540BA-B0C4-44E7-B730-87169B630EB8}" dt="2023-10-24T11:03:02.458" v="943" actId="14100"/>
          <ac:grpSpMkLst>
            <pc:docMk/>
            <pc:sldMk cId="432949083" sldId="276"/>
            <ac:grpSpMk id="12" creationId="{00C2DF52-B346-0489-527F-AEF9E75095DB}"/>
          </ac:grpSpMkLst>
        </pc:grpChg>
        <pc:grpChg chg="mod">
          <ac:chgData name="Aman Prakash" userId="b9d2367b-88a5-403f-ab84-949bb03abf6d" providerId="ADAL" clId="{48B540BA-B0C4-44E7-B730-87169B630EB8}" dt="2023-10-24T11:03:02.458" v="943" actId="14100"/>
          <ac:grpSpMkLst>
            <pc:docMk/>
            <pc:sldMk cId="432949083" sldId="276"/>
            <ac:grpSpMk id="13" creationId="{FE324730-6BF2-0703-B166-D5E320C81CBE}"/>
          </ac:grpSpMkLst>
        </pc:grpChg>
        <pc:grpChg chg="mod">
          <ac:chgData name="Aman Prakash" userId="b9d2367b-88a5-403f-ab84-949bb03abf6d" providerId="ADAL" clId="{48B540BA-B0C4-44E7-B730-87169B630EB8}" dt="2023-10-24T11:03:02.458" v="943" actId="14100"/>
          <ac:grpSpMkLst>
            <pc:docMk/>
            <pc:sldMk cId="432949083" sldId="276"/>
            <ac:grpSpMk id="17" creationId="{EAB8F1DE-DB2F-E1B0-FE71-38F2AAE21622}"/>
          </ac:grpSpMkLst>
        </pc:grpChg>
        <pc:picChg chg="mod">
          <ac:chgData name="Aman Prakash" userId="b9d2367b-88a5-403f-ab84-949bb03abf6d" providerId="ADAL" clId="{48B540BA-B0C4-44E7-B730-87169B630EB8}" dt="2023-10-24T11:03:02.458" v="943" actId="14100"/>
          <ac:picMkLst>
            <pc:docMk/>
            <pc:sldMk cId="432949083" sldId="276"/>
            <ac:picMk id="11" creationId="{47E27A5E-B084-55C6-488B-DAD025C6148B}"/>
          </ac:picMkLst>
        </pc:picChg>
        <pc:picChg chg="mod">
          <ac:chgData name="Aman Prakash" userId="b9d2367b-88a5-403f-ab84-949bb03abf6d" providerId="ADAL" clId="{48B540BA-B0C4-44E7-B730-87169B630EB8}" dt="2023-10-24T11:03:02.458" v="943" actId="14100"/>
          <ac:picMkLst>
            <pc:docMk/>
            <pc:sldMk cId="432949083" sldId="276"/>
            <ac:picMk id="4098" creationId="{5EDA2C85-51C8-4CCF-FC99-CD90687B65DD}"/>
          </ac:picMkLst>
        </pc:picChg>
        <pc:picChg chg="mod">
          <ac:chgData name="Aman Prakash" userId="b9d2367b-88a5-403f-ab84-949bb03abf6d" providerId="ADAL" clId="{48B540BA-B0C4-44E7-B730-87169B630EB8}" dt="2023-10-24T11:03:02.458" v="943" actId="14100"/>
          <ac:picMkLst>
            <pc:docMk/>
            <pc:sldMk cId="432949083" sldId="276"/>
            <ac:picMk id="4100" creationId="{F2436ACE-9D67-6C9A-F3A4-84C2EECB798A}"/>
          </ac:picMkLst>
        </pc:picChg>
      </pc:sldChg>
      <pc:sldChg chg="addSp delSp modSp add del mod">
        <pc:chgData name="Aman Prakash" userId="b9d2367b-88a5-403f-ab84-949bb03abf6d" providerId="ADAL" clId="{48B540BA-B0C4-44E7-B730-87169B630EB8}" dt="2023-10-24T11:05:25.971" v="969" actId="47"/>
        <pc:sldMkLst>
          <pc:docMk/>
          <pc:sldMk cId="1351630163" sldId="276"/>
        </pc:sldMkLst>
        <pc:spChg chg="del">
          <ac:chgData name="Aman Prakash" userId="b9d2367b-88a5-403f-ab84-949bb03abf6d" providerId="ADAL" clId="{48B540BA-B0C4-44E7-B730-87169B630EB8}" dt="2023-10-24T11:03:25.249" v="947" actId="478"/>
          <ac:spMkLst>
            <pc:docMk/>
            <pc:sldMk cId="1351630163" sldId="276"/>
            <ac:spMk id="3" creationId="{BF585216-AD4E-1728-7FA0-98F40698DC97}"/>
          </ac:spMkLst>
        </pc:spChg>
        <pc:spChg chg="mod">
          <ac:chgData name="Aman Prakash" userId="b9d2367b-88a5-403f-ab84-949bb03abf6d" providerId="ADAL" clId="{48B540BA-B0C4-44E7-B730-87169B630EB8}" dt="2023-10-24T11:03:44.720" v="950" actId="1076"/>
          <ac:spMkLst>
            <pc:docMk/>
            <pc:sldMk cId="1351630163" sldId="276"/>
            <ac:spMk id="6" creationId="{71D8BEC0-E10B-7156-4C79-1D91D84F8823}"/>
          </ac:spMkLst>
        </pc:spChg>
        <pc:spChg chg="mod">
          <ac:chgData name="Aman Prakash" userId="b9d2367b-88a5-403f-ab84-949bb03abf6d" providerId="ADAL" clId="{48B540BA-B0C4-44E7-B730-87169B630EB8}" dt="2023-10-24T11:03:58.286" v="956" actId="403"/>
          <ac:spMkLst>
            <pc:docMk/>
            <pc:sldMk cId="1351630163" sldId="276"/>
            <ac:spMk id="9" creationId="{6004B981-8332-1BC8-A3BA-5858F7474A0F}"/>
          </ac:spMkLst>
        </pc:spChg>
        <pc:spChg chg="mod">
          <ac:chgData name="Aman Prakash" userId="b9d2367b-88a5-403f-ab84-949bb03abf6d" providerId="ADAL" clId="{48B540BA-B0C4-44E7-B730-87169B630EB8}" dt="2023-10-24T11:03:44.720" v="950" actId="1076"/>
          <ac:spMkLst>
            <pc:docMk/>
            <pc:sldMk cId="1351630163" sldId="276"/>
            <ac:spMk id="14" creationId="{51BEE035-D74D-8306-40B3-436DBFFEACCF}"/>
          </ac:spMkLst>
        </pc:spChg>
        <pc:spChg chg="mod">
          <ac:chgData name="Aman Prakash" userId="b9d2367b-88a5-403f-ab84-949bb03abf6d" providerId="ADAL" clId="{48B540BA-B0C4-44E7-B730-87169B630EB8}" dt="2023-10-24T11:03:58.286" v="956" actId="403"/>
          <ac:spMkLst>
            <pc:docMk/>
            <pc:sldMk cId="1351630163" sldId="276"/>
            <ac:spMk id="15" creationId="{E34FDBEC-BA39-0880-FAF6-0EEADF725E54}"/>
          </ac:spMkLst>
        </pc:spChg>
        <pc:spChg chg="mod">
          <ac:chgData name="Aman Prakash" userId="b9d2367b-88a5-403f-ab84-949bb03abf6d" providerId="ADAL" clId="{48B540BA-B0C4-44E7-B730-87169B630EB8}" dt="2023-10-24T11:03:44.720" v="950" actId="1076"/>
          <ac:spMkLst>
            <pc:docMk/>
            <pc:sldMk cId="1351630163" sldId="276"/>
            <ac:spMk id="18" creationId="{C6517E0F-65BC-F6B1-3A5A-1A50FBD23562}"/>
          </ac:spMkLst>
        </pc:spChg>
        <pc:spChg chg="mod">
          <ac:chgData name="Aman Prakash" userId="b9d2367b-88a5-403f-ab84-949bb03abf6d" providerId="ADAL" clId="{48B540BA-B0C4-44E7-B730-87169B630EB8}" dt="2023-10-24T11:03:58.286" v="956" actId="403"/>
          <ac:spMkLst>
            <pc:docMk/>
            <pc:sldMk cId="1351630163" sldId="276"/>
            <ac:spMk id="19" creationId="{3B01DE48-8F16-11EC-93A4-56BB5DE2FC37}"/>
          </ac:spMkLst>
        </pc:spChg>
        <pc:spChg chg="add del mod">
          <ac:chgData name="Aman Prakash" userId="b9d2367b-88a5-403f-ab84-949bb03abf6d" providerId="ADAL" clId="{48B540BA-B0C4-44E7-B730-87169B630EB8}" dt="2023-10-24T11:05:13.919" v="966" actId="478"/>
          <ac:spMkLst>
            <pc:docMk/>
            <pc:sldMk cId="1351630163" sldId="276"/>
            <ac:spMk id="21" creationId="{5E5B749A-5198-FCD7-14C6-DB2E258AB028}"/>
          </ac:spMkLst>
        </pc:spChg>
        <pc:spChg chg="add del mod">
          <ac:chgData name="Aman Prakash" userId="b9d2367b-88a5-403f-ab84-949bb03abf6d" providerId="ADAL" clId="{48B540BA-B0C4-44E7-B730-87169B630EB8}" dt="2023-10-24T11:05:15.051" v="967" actId="478"/>
          <ac:spMkLst>
            <pc:docMk/>
            <pc:sldMk cId="1351630163" sldId="276"/>
            <ac:spMk id="22" creationId="{88472EB3-ABBF-45EB-B8D0-33F14A5233F8}"/>
          </ac:spMkLst>
        </pc:spChg>
        <pc:spChg chg="add del mod">
          <ac:chgData name="Aman Prakash" userId="b9d2367b-88a5-403f-ab84-949bb03abf6d" providerId="ADAL" clId="{48B540BA-B0C4-44E7-B730-87169B630EB8}" dt="2023-10-24T11:05:16.254" v="968" actId="478"/>
          <ac:spMkLst>
            <pc:docMk/>
            <pc:sldMk cId="1351630163" sldId="276"/>
            <ac:spMk id="23" creationId="{024269AC-D2D9-E53D-AEB5-3EF7FD807C5D}"/>
          </ac:spMkLst>
        </pc:spChg>
        <pc:grpChg chg="mod">
          <ac:chgData name="Aman Prakash" userId="b9d2367b-88a5-403f-ab84-949bb03abf6d" providerId="ADAL" clId="{48B540BA-B0C4-44E7-B730-87169B630EB8}" dt="2023-10-24T11:03:44.720" v="950" actId="1076"/>
          <ac:grpSpMkLst>
            <pc:docMk/>
            <pc:sldMk cId="1351630163" sldId="276"/>
            <ac:grpSpMk id="12" creationId="{00C2DF52-B346-0489-527F-AEF9E75095DB}"/>
          </ac:grpSpMkLst>
        </pc:grpChg>
        <pc:grpChg chg="mod">
          <ac:chgData name="Aman Prakash" userId="b9d2367b-88a5-403f-ab84-949bb03abf6d" providerId="ADAL" clId="{48B540BA-B0C4-44E7-B730-87169B630EB8}" dt="2023-10-24T11:03:44.720" v="950" actId="1076"/>
          <ac:grpSpMkLst>
            <pc:docMk/>
            <pc:sldMk cId="1351630163" sldId="276"/>
            <ac:grpSpMk id="13" creationId="{FE324730-6BF2-0703-B166-D5E320C81CBE}"/>
          </ac:grpSpMkLst>
        </pc:grpChg>
        <pc:grpChg chg="mod">
          <ac:chgData name="Aman Prakash" userId="b9d2367b-88a5-403f-ab84-949bb03abf6d" providerId="ADAL" clId="{48B540BA-B0C4-44E7-B730-87169B630EB8}" dt="2023-10-24T11:03:44.720" v="950" actId="1076"/>
          <ac:grpSpMkLst>
            <pc:docMk/>
            <pc:sldMk cId="1351630163" sldId="276"/>
            <ac:grpSpMk id="17" creationId="{EAB8F1DE-DB2F-E1B0-FE71-38F2AAE21622}"/>
          </ac:grpSpMkLst>
        </pc:grpChg>
        <pc:grpChg chg="mod">
          <ac:chgData name="Aman Prakash" userId="b9d2367b-88a5-403f-ab84-949bb03abf6d" providerId="ADAL" clId="{48B540BA-B0C4-44E7-B730-87169B630EB8}" dt="2023-10-24T11:03:44.720" v="950" actId="1076"/>
          <ac:grpSpMkLst>
            <pc:docMk/>
            <pc:sldMk cId="1351630163" sldId="276"/>
            <ac:grpSpMk id="24" creationId="{E73AD206-1685-B307-B902-881E04D8F5F6}"/>
          </ac:grpSpMkLst>
        </pc:grpChg>
        <pc:picChg chg="mod">
          <ac:chgData name="Aman Prakash" userId="b9d2367b-88a5-403f-ab84-949bb03abf6d" providerId="ADAL" clId="{48B540BA-B0C4-44E7-B730-87169B630EB8}" dt="2023-10-24T11:03:44.720" v="950" actId="1076"/>
          <ac:picMkLst>
            <pc:docMk/>
            <pc:sldMk cId="1351630163" sldId="276"/>
            <ac:picMk id="11" creationId="{47E27A5E-B084-55C6-488B-DAD025C6148B}"/>
          </ac:picMkLst>
        </pc:picChg>
        <pc:picChg chg="mod">
          <ac:chgData name="Aman Prakash" userId="b9d2367b-88a5-403f-ab84-949bb03abf6d" providerId="ADAL" clId="{48B540BA-B0C4-44E7-B730-87169B630EB8}" dt="2023-10-24T11:03:44.720" v="950" actId="1076"/>
          <ac:picMkLst>
            <pc:docMk/>
            <pc:sldMk cId="1351630163" sldId="276"/>
            <ac:picMk id="4098" creationId="{5EDA2C85-51C8-4CCF-FC99-CD90687B65DD}"/>
          </ac:picMkLst>
        </pc:picChg>
        <pc:picChg chg="mod">
          <ac:chgData name="Aman Prakash" userId="b9d2367b-88a5-403f-ab84-949bb03abf6d" providerId="ADAL" clId="{48B540BA-B0C4-44E7-B730-87169B630EB8}" dt="2023-10-24T11:03:44.720" v="950" actId="1076"/>
          <ac:picMkLst>
            <pc:docMk/>
            <pc:sldMk cId="1351630163" sldId="276"/>
            <ac:picMk id="4100" creationId="{F2436ACE-9D67-6C9A-F3A4-84C2EECB798A}"/>
          </ac:picMkLst>
        </pc:picChg>
      </pc:sldChg>
      <pc:sldChg chg="addSp delSp modSp add mod modTransition">
        <pc:chgData name="Aman Prakash" userId="b9d2367b-88a5-403f-ab84-949bb03abf6d" providerId="ADAL" clId="{48B540BA-B0C4-44E7-B730-87169B630EB8}" dt="2023-10-24T14:17:49.931" v="2222" actId="2085"/>
        <pc:sldMkLst>
          <pc:docMk/>
          <pc:sldMk cId="2933749496" sldId="276"/>
        </pc:sldMkLst>
        <pc:spChg chg="del">
          <ac:chgData name="Aman Prakash" userId="b9d2367b-88a5-403f-ab84-949bb03abf6d" providerId="ADAL" clId="{48B540BA-B0C4-44E7-B730-87169B630EB8}" dt="2023-10-24T11:05:33.147" v="971" actId="478"/>
          <ac:spMkLst>
            <pc:docMk/>
            <pc:sldMk cId="2933749496" sldId="276"/>
            <ac:spMk id="3" creationId="{BF585216-AD4E-1728-7FA0-98F40698DC97}"/>
          </ac:spMkLst>
        </pc:spChg>
        <pc:spChg chg="mod">
          <ac:chgData name="Aman Prakash" userId="b9d2367b-88a5-403f-ab84-949bb03abf6d" providerId="ADAL" clId="{48B540BA-B0C4-44E7-B730-87169B630EB8}" dt="2023-10-24T13:43:47.501" v="2161" actId="14100"/>
          <ac:spMkLst>
            <pc:docMk/>
            <pc:sldMk cId="2933749496" sldId="276"/>
            <ac:spMk id="6" creationId="{71D8BEC0-E10B-7156-4C79-1D91D84F8823}"/>
          </ac:spMkLst>
        </pc:spChg>
        <pc:spChg chg="add mod">
          <ac:chgData name="Aman Prakash" userId="b9d2367b-88a5-403f-ab84-949bb03abf6d" providerId="ADAL" clId="{48B540BA-B0C4-44E7-B730-87169B630EB8}" dt="2023-10-24T11:44:26.783" v="1350"/>
          <ac:spMkLst>
            <pc:docMk/>
            <pc:sldMk cId="2933749496" sldId="276"/>
            <ac:spMk id="7" creationId="{8F9E04EE-62EF-E575-E92F-B316E2E95D2E}"/>
          </ac:spMkLst>
        </pc:spChg>
        <pc:spChg chg="add mod">
          <ac:chgData name="Aman Prakash" userId="b9d2367b-88a5-403f-ab84-949bb03abf6d" providerId="ADAL" clId="{48B540BA-B0C4-44E7-B730-87169B630EB8}" dt="2023-10-24T12:01:16.548" v="1447" actId="14100"/>
          <ac:spMkLst>
            <pc:docMk/>
            <pc:sldMk cId="2933749496" sldId="276"/>
            <ac:spMk id="8" creationId="{C4AB09E9-BFE0-A0E7-1AE6-4F010303F83B}"/>
          </ac:spMkLst>
        </pc:spChg>
        <pc:spChg chg="mod">
          <ac:chgData name="Aman Prakash" userId="b9d2367b-88a5-403f-ab84-949bb03abf6d" providerId="ADAL" clId="{48B540BA-B0C4-44E7-B730-87169B630EB8}" dt="2023-10-24T13:43:47.501" v="2161" actId="14100"/>
          <ac:spMkLst>
            <pc:docMk/>
            <pc:sldMk cId="2933749496" sldId="276"/>
            <ac:spMk id="9" creationId="{6004B981-8332-1BC8-A3BA-5858F7474A0F}"/>
          </ac:spMkLst>
        </pc:spChg>
        <pc:spChg chg="add mod">
          <ac:chgData name="Aman Prakash" userId="b9d2367b-88a5-403f-ab84-949bb03abf6d" providerId="ADAL" clId="{48B540BA-B0C4-44E7-B730-87169B630EB8}" dt="2023-10-24T12:01:19.855" v="1448" actId="14100"/>
          <ac:spMkLst>
            <pc:docMk/>
            <pc:sldMk cId="2933749496" sldId="276"/>
            <ac:spMk id="10" creationId="{FBF4CC68-4571-7645-A6FB-76F4F0BB38ED}"/>
          </ac:spMkLst>
        </pc:spChg>
        <pc:spChg chg="add mod">
          <ac:chgData name="Aman Prakash" userId="b9d2367b-88a5-403f-ab84-949bb03abf6d" providerId="ADAL" clId="{48B540BA-B0C4-44E7-B730-87169B630EB8}" dt="2023-10-24T12:01:22.210" v="1449" actId="14100"/>
          <ac:spMkLst>
            <pc:docMk/>
            <pc:sldMk cId="2933749496" sldId="276"/>
            <ac:spMk id="12" creationId="{2EFDD1F4-8193-C2FE-3045-0E19DB2EF7EA}"/>
          </ac:spMkLst>
        </pc:spChg>
        <pc:spChg chg="add mod">
          <ac:chgData name="Aman Prakash" userId="b9d2367b-88a5-403f-ab84-949bb03abf6d" providerId="ADAL" clId="{48B540BA-B0C4-44E7-B730-87169B630EB8}" dt="2023-10-24T12:01:24.955" v="1450" actId="14100"/>
          <ac:spMkLst>
            <pc:docMk/>
            <pc:sldMk cId="2933749496" sldId="276"/>
            <ac:spMk id="13" creationId="{574136F4-679D-A74C-B6D7-AF03B7B88F93}"/>
          </ac:spMkLst>
        </pc:spChg>
        <pc:spChg chg="mod">
          <ac:chgData name="Aman Prakash" userId="b9d2367b-88a5-403f-ab84-949bb03abf6d" providerId="ADAL" clId="{48B540BA-B0C4-44E7-B730-87169B630EB8}" dt="2023-10-24T14:17:45.933" v="2221" actId="2085"/>
          <ac:spMkLst>
            <pc:docMk/>
            <pc:sldMk cId="2933749496" sldId="276"/>
            <ac:spMk id="14" creationId="{51BEE035-D74D-8306-40B3-436DBFFEACCF}"/>
          </ac:spMkLst>
        </pc:spChg>
        <pc:spChg chg="mod">
          <ac:chgData name="Aman Prakash" userId="b9d2367b-88a5-403f-ab84-949bb03abf6d" providerId="ADAL" clId="{48B540BA-B0C4-44E7-B730-87169B630EB8}" dt="2023-10-24T13:43:47.501" v="2161" actId="14100"/>
          <ac:spMkLst>
            <pc:docMk/>
            <pc:sldMk cId="2933749496" sldId="276"/>
            <ac:spMk id="15" creationId="{E34FDBEC-BA39-0880-FAF6-0EEADF725E54}"/>
          </ac:spMkLst>
        </pc:spChg>
        <pc:spChg chg="add mod">
          <ac:chgData name="Aman Prakash" userId="b9d2367b-88a5-403f-ab84-949bb03abf6d" providerId="ADAL" clId="{48B540BA-B0C4-44E7-B730-87169B630EB8}" dt="2023-10-24T12:01:37.865" v="1460" actId="20577"/>
          <ac:spMkLst>
            <pc:docMk/>
            <pc:sldMk cId="2933749496" sldId="276"/>
            <ac:spMk id="16" creationId="{F7A065BC-0981-ABB9-0158-300B02A9CDB5}"/>
          </ac:spMkLst>
        </pc:spChg>
        <pc:spChg chg="add mod">
          <ac:chgData name="Aman Prakash" userId="b9d2367b-88a5-403f-ab84-949bb03abf6d" providerId="ADAL" clId="{48B540BA-B0C4-44E7-B730-87169B630EB8}" dt="2023-10-24T12:16:12.455" v="1662" actId="20577"/>
          <ac:spMkLst>
            <pc:docMk/>
            <pc:sldMk cId="2933749496" sldId="276"/>
            <ac:spMk id="17" creationId="{6E4E0264-03E4-4DD7-E928-6704E9C04077}"/>
          </ac:spMkLst>
        </pc:spChg>
        <pc:spChg chg="mod">
          <ac:chgData name="Aman Prakash" userId="b9d2367b-88a5-403f-ab84-949bb03abf6d" providerId="ADAL" clId="{48B540BA-B0C4-44E7-B730-87169B630EB8}" dt="2023-10-24T14:17:49.931" v="2222" actId="2085"/>
          <ac:spMkLst>
            <pc:docMk/>
            <pc:sldMk cId="2933749496" sldId="276"/>
            <ac:spMk id="18" creationId="{C6517E0F-65BC-F6B1-3A5A-1A50FBD23562}"/>
          </ac:spMkLst>
        </pc:spChg>
        <pc:spChg chg="mod">
          <ac:chgData name="Aman Prakash" userId="b9d2367b-88a5-403f-ab84-949bb03abf6d" providerId="ADAL" clId="{48B540BA-B0C4-44E7-B730-87169B630EB8}" dt="2023-10-24T13:43:47.501" v="2161" actId="14100"/>
          <ac:spMkLst>
            <pc:docMk/>
            <pc:sldMk cId="2933749496" sldId="276"/>
            <ac:spMk id="19" creationId="{3B01DE48-8F16-11EC-93A4-56BB5DE2FC37}"/>
          </ac:spMkLst>
        </pc:spChg>
        <pc:spChg chg="add mod">
          <ac:chgData name="Aman Prakash" userId="b9d2367b-88a5-403f-ab84-949bb03abf6d" providerId="ADAL" clId="{48B540BA-B0C4-44E7-B730-87169B630EB8}" dt="2023-10-24T12:16:09.086" v="1660" actId="20577"/>
          <ac:spMkLst>
            <pc:docMk/>
            <pc:sldMk cId="2933749496" sldId="276"/>
            <ac:spMk id="20" creationId="{CCB821D1-0A19-52EE-867A-9AE4879E678A}"/>
          </ac:spMkLst>
        </pc:spChg>
        <pc:spChg chg="del">
          <ac:chgData name="Aman Prakash" userId="b9d2367b-88a5-403f-ab84-949bb03abf6d" providerId="ADAL" clId="{48B540BA-B0C4-44E7-B730-87169B630EB8}" dt="2023-10-24T11:05:35.773" v="972" actId="478"/>
          <ac:spMkLst>
            <pc:docMk/>
            <pc:sldMk cId="2933749496" sldId="276"/>
            <ac:spMk id="21" creationId="{5E5B749A-5198-FCD7-14C6-DB2E258AB028}"/>
          </ac:spMkLst>
        </pc:spChg>
        <pc:spChg chg="del">
          <ac:chgData name="Aman Prakash" userId="b9d2367b-88a5-403f-ab84-949bb03abf6d" providerId="ADAL" clId="{48B540BA-B0C4-44E7-B730-87169B630EB8}" dt="2023-10-24T11:05:36.977" v="973" actId="478"/>
          <ac:spMkLst>
            <pc:docMk/>
            <pc:sldMk cId="2933749496" sldId="276"/>
            <ac:spMk id="22" creationId="{88472EB3-ABBF-45EB-B8D0-33F14A5233F8}"/>
          </ac:spMkLst>
        </pc:spChg>
        <pc:spChg chg="del">
          <ac:chgData name="Aman Prakash" userId="b9d2367b-88a5-403f-ab84-949bb03abf6d" providerId="ADAL" clId="{48B540BA-B0C4-44E7-B730-87169B630EB8}" dt="2023-10-24T11:05:38.578" v="974" actId="478"/>
          <ac:spMkLst>
            <pc:docMk/>
            <pc:sldMk cId="2933749496" sldId="276"/>
            <ac:spMk id="23" creationId="{024269AC-D2D9-E53D-AEB5-3EF7FD807C5D}"/>
          </ac:spMkLst>
        </pc:spChg>
        <pc:spChg chg="add mod">
          <ac:chgData name="Aman Prakash" userId="b9d2367b-88a5-403f-ab84-949bb03abf6d" providerId="ADAL" clId="{48B540BA-B0C4-44E7-B730-87169B630EB8}" dt="2023-10-24T12:16:38.436" v="1674" actId="20577"/>
          <ac:spMkLst>
            <pc:docMk/>
            <pc:sldMk cId="2933749496" sldId="276"/>
            <ac:spMk id="24" creationId="{64E639A3-52C3-1E29-AE7F-E414C2C718AD}"/>
          </ac:spMkLst>
        </pc:spChg>
        <pc:grpChg chg="mod">
          <ac:chgData name="Aman Prakash" userId="b9d2367b-88a5-403f-ab84-949bb03abf6d" providerId="ADAL" clId="{48B540BA-B0C4-44E7-B730-87169B630EB8}" dt="2023-10-24T13:43:47.501" v="2161" actId="14100"/>
          <ac:grpSpMkLst>
            <pc:docMk/>
            <pc:sldMk cId="2933749496" sldId="276"/>
            <ac:grpSpMk id="25" creationId="{B1BD55DB-4380-7A8C-F550-AE327EDEC549}"/>
          </ac:grpSpMkLst>
        </pc:grpChg>
        <pc:picChg chg="mod">
          <ac:chgData name="Aman Prakash" userId="b9d2367b-88a5-403f-ab84-949bb03abf6d" providerId="ADAL" clId="{48B540BA-B0C4-44E7-B730-87169B630EB8}" dt="2023-10-24T13:43:47.501" v="2161" actId="14100"/>
          <ac:picMkLst>
            <pc:docMk/>
            <pc:sldMk cId="2933749496" sldId="276"/>
            <ac:picMk id="11" creationId="{47E27A5E-B084-55C6-488B-DAD025C6148B}"/>
          </ac:picMkLst>
        </pc:picChg>
        <pc:picChg chg="mod">
          <ac:chgData name="Aman Prakash" userId="b9d2367b-88a5-403f-ab84-949bb03abf6d" providerId="ADAL" clId="{48B540BA-B0C4-44E7-B730-87169B630EB8}" dt="2023-10-24T13:43:47.501" v="2161" actId="14100"/>
          <ac:picMkLst>
            <pc:docMk/>
            <pc:sldMk cId="2933749496" sldId="276"/>
            <ac:picMk id="4098" creationId="{5EDA2C85-51C8-4CCF-FC99-CD90687B65DD}"/>
          </ac:picMkLst>
        </pc:picChg>
        <pc:picChg chg="mod">
          <ac:chgData name="Aman Prakash" userId="b9d2367b-88a5-403f-ab84-949bb03abf6d" providerId="ADAL" clId="{48B540BA-B0C4-44E7-B730-87169B630EB8}" dt="2023-10-24T13:43:47.501" v="2161" actId="14100"/>
          <ac:picMkLst>
            <pc:docMk/>
            <pc:sldMk cId="2933749496" sldId="276"/>
            <ac:picMk id="4100" creationId="{F2436ACE-9D67-6C9A-F3A4-84C2EECB798A}"/>
          </ac:picMkLst>
        </pc:picChg>
      </pc:sldChg>
      <pc:sldChg chg="addSp delSp modSp add mod modTransition">
        <pc:chgData name="Aman Prakash" userId="b9d2367b-88a5-403f-ab84-949bb03abf6d" providerId="ADAL" clId="{48B540BA-B0C4-44E7-B730-87169B630EB8}" dt="2023-10-25T08:32:57.539" v="2890" actId="20577"/>
        <pc:sldMkLst>
          <pc:docMk/>
          <pc:sldMk cId="1788866631" sldId="277"/>
        </pc:sldMkLst>
        <pc:spChg chg="add mod">
          <ac:chgData name="Aman Prakash" userId="b9d2367b-88a5-403f-ab84-949bb03abf6d" providerId="ADAL" clId="{48B540BA-B0C4-44E7-B730-87169B630EB8}" dt="2023-10-25T08:32:57.539" v="2890" actId="20577"/>
          <ac:spMkLst>
            <pc:docMk/>
            <pc:sldMk cId="1788866631" sldId="277"/>
            <ac:spMk id="3" creationId="{07B9BB31-A360-460E-16F0-78F953719804}"/>
          </ac:spMkLst>
        </pc:spChg>
        <pc:spChg chg="mod">
          <ac:chgData name="Aman Prakash" userId="b9d2367b-88a5-403f-ab84-949bb03abf6d" providerId="ADAL" clId="{48B540BA-B0C4-44E7-B730-87169B630EB8}" dt="2023-10-24T14:18:44.974" v="2224" actId="2085"/>
          <ac:spMkLst>
            <pc:docMk/>
            <pc:sldMk cId="1788866631" sldId="277"/>
            <ac:spMk id="6" creationId="{71D8BEC0-E10B-7156-4C79-1D91D84F8823}"/>
          </ac:spMkLst>
        </pc:spChg>
        <pc:spChg chg="add mod">
          <ac:chgData name="Aman Prakash" userId="b9d2367b-88a5-403f-ab84-949bb03abf6d" providerId="ADAL" clId="{48B540BA-B0C4-44E7-B730-87169B630EB8}" dt="2023-10-24T12:25:37.399" v="1720" actId="403"/>
          <ac:spMkLst>
            <pc:docMk/>
            <pc:sldMk cId="1788866631" sldId="277"/>
            <ac:spMk id="7" creationId="{F784B1EE-09C7-5DAC-B4E6-341F76B40007}"/>
          </ac:spMkLst>
        </pc:spChg>
        <pc:spChg chg="add del mod">
          <ac:chgData name="Aman Prakash" userId="b9d2367b-88a5-403f-ab84-949bb03abf6d" providerId="ADAL" clId="{48B540BA-B0C4-44E7-B730-87169B630EB8}" dt="2023-10-24T12:40:11.688" v="1793" actId="478"/>
          <ac:spMkLst>
            <pc:docMk/>
            <pc:sldMk cId="1788866631" sldId="277"/>
            <ac:spMk id="8" creationId="{525060E1-D74A-F730-B965-1A5472E76E78}"/>
          </ac:spMkLst>
        </pc:spChg>
        <pc:spChg chg="mod">
          <ac:chgData name="Aman Prakash" userId="b9d2367b-88a5-403f-ab84-949bb03abf6d" providerId="ADAL" clId="{48B540BA-B0C4-44E7-B730-87169B630EB8}" dt="2023-10-24T11:08:44.431" v="993" actId="207"/>
          <ac:spMkLst>
            <pc:docMk/>
            <pc:sldMk cId="1788866631" sldId="277"/>
            <ac:spMk id="9" creationId="{6004B981-8332-1BC8-A3BA-5858F7474A0F}"/>
          </ac:spMkLst>
        </pc:spChg>
        <pc:spChg chg="add del mod">
          <ac:chgData name="Aman Prakash" userId="b9d2367b-88a5-403f-ab84-949bb03abf6d" providerId="ADAL" clId="{48B540BA-B0C4-44E7-B730-87169B630EB8}" dt="2023-10-24T14:19:51.589" v="2231"/>
          <ac:spMkLst>
            <pc:docMk/>
            <pc:sldMk cId="1788866631" sldId="277"/>
            <ac:spMk id="10" creationId="{6FD825A9-9AF2-11BE-8A1D-9A6E37DF3AC5}"/>
          </ac:spMkLst>
        </pc:spChg>
        <pc:spChg chg="mod">
          <ac:chgData name="Aman Prakash" userId="b9d2367b-88a5-403f-ab84-949bb03abf6d" providerId="ADAL" clId="{48B540BA-B0C4-44E7-B730-87169B630EB8}" dt="2023-10-24T14:19:50.595" v="2230" actId="2085"/>
          <ac:spMkLst>
            <pc:docMk/>
            <pc:sldMk cId="1788866631" sldId="277"/>
            <ac:spMk id="14" creationId="{51BEE035-D74D-8306-40B3-436DBFFEACCF}"/>
          </ac:spMkLst>
        </pc:spChg>
        <pc:spChg chg="mod">
          <ac:chgData name="Aman Prakash" userId="b9d2367b-88a5-403f-ab84-949bb03abf6d" providerId="ADAL" clId="{48B540BA-B0C4-44E7-B730-87169B630EB8}" dt="2023-10-24T14:18:44.974" v="2224" actId="2085"/>
          <ac:spMkLst>
            <pc:docMk/>
            <pc:sldMk cId="1788866631" sldId="277"/>
            <ac:spMk id="18" creationId="{C6517E0F-65BC-F6B1-3A5A-1A50FBD23562}"/>
          </ac:spMkLst>
        </pc:spChg>
        <pc:spChg chg="mod">
          <ac:chgData name="Aman Prakash" userId="b9d2367b-88a5-403f-ab84-949bb03abf6d" providerId="ADAL" clId="{48B540BA-B0C4-44E7-B730-87169B630EB8}" dt="2023-10-24T11:08:44.431" v="993" actId="207"/>
          <ac:spMkLst>
            <pc:docMk/>
            <pc:sldMk cId="1788866631" sldId="277"/>
            <ac:spMk id="19" creationId="{3B01DE48-8F16-11EC-93A4-56BB5DE2FC37}"/>
          </ac:spMkLst>
        </pc:spChg>
        <pc:picChg chg="mod">
          <ac:chgData name="Aman Prakash" userId="b9d2367b-88a5-403f-ab84-949bb03abf6d" providerId="ADAL" clId="{48B540BA-B0C4-44E7-B730-87169B630EB8}" dt="2023-10-24T11:08:50.670" v="994"/>
          <ac:picMkLst>
            <pc:docMk/>
            <pc:sldMk cId="1788866631" sldId="277"/>
            <ac:picMk id="11" creationId="{47E27A5E-B084-55C6-488B-DAD025C6148B}"/>
          </ac:picMkLst>
        </pc:picChg>
        <pc:picChg chg="mod">
          <ac:chgData name="Aman Prakash" userId="b9d2367b-88a5-403f-ab84-949bb03abf6d" providerId="ADAL" clId="{48B540BA-B0C4-44E7-B730-87169B630EB8}" dt="2023-10-24T11:08:50.670" v="994"/>
          <ac:picMkLst>
            <pc:docMk/>
            <pc:sldMk cId="1788866631" sldId="277"/>
            <ac:picMk id="4100" creationId="{F2436ACE-9D67-6C9A-F3A4-84C2EECB798A}"/>
          </ac:picMkLst>
        </pc:picChg>
        <pc:picChg chg="add del mod">
          <ac:chgData name="Aman Prakash" userId="b9d2367b-88a5-403f-ab84-949bb03abf6d" providerId="ADAL" clId="{48B540BA-B0C4-44E7-B730-87169B630EB8}" dt="2023-10-24T12:32:58.014" v="1779" actId="478"/>
          <ac:picMkLst>
            <pc:docMk/>
            <pc:sldMk cId="1788866631" sldId="277"/>
            <ac:picMk id="7170" creationId="{A62AA8EF-698B-F6CC-985F-CDC8888478FB}"/>
          </ac:picMkLst>
        </pc:picChg>
        <pc:picChg chg="add mod">
          <ac:chgData name="Aman Prakash" userId="b9d2367b-88a5-403f-ab84-949bb03abf6d" providerId="ADAL" clId="{48B540BA-B0C4-44E7-B730-87169B630EB8}" dt="2023-10-24T12:42:40.056" v="1825" actId="1076"/>
          <ac:picMkLst>
            <pc:docMk/>
            <pc:sldMk cId="1788866631" sldId="277"/>
            <ac:picMk id="7172" creationId="{1BE738DA-D77E-1EE5-97DA-22066CF69864}"/>
          </ac:picMkLst>
        </pc:picChg>
        <pc:picChg chg="add mod">
          <ac:chgData name="Aman Prakash" userId="b9d2367b-88a5-403f-ab84-949bb03abf6d" providerId="ADAL" clId="{48B540BA-B0C4-44E7-B730-87169B630EB8}" dt="2023-10-24T12:42:51.989" v="1832" actId="1076"/>
          <ac:picMkLst>
            <pc:docMk/>
            <pc:sldMk cId="1788866631" sldId="277"/>
            <ac:picMk id="7174" creationId="{7839F177-F123-C848-7B5B-9D5C0A1527E2}"/>
          </ac:picMkLst>
        </pc:picChg>
        <pc:picChg chg="add mod">
          <ac:chgData name="Aman Prakash" userId="b9d2367b-88a5-403f-ab84-949bb03abf6d" providerId="ADAL" clId="{48B540BA-B0C4-44E7-B730-87169B630EB8}" dt="2023-10-24T12:42:50.441" v="1831" actId="1076"/>
          <ac:picMkLst>
            <pc:docMk/>
            <pc:sldMk cId="1788866631" sldId="277"/>
            <ac:picMk id="7178" creationId="{641D437B-D579-DF1B-A725-C3B93B42826C}"/>
          </ac:picMkLst>
        </pc:picChg>
        <pc:picChg chg="add mod">
          <ac:chgData name="Aman Prakash" userId="b9d2367b-88a5-403f-ab84-949bb03abf6d" providerId="ADAL" clId="{48B540BA-B0C4-44E7-B730-87169B630EB8}" dt="2023-10-24T12:42:49.252" v="1830" actId="1076"/>
          <ac:picMkLst>
            <pc:docMk/>
            <pc:sldMk cId="1788866631" sldId="277"/>
            <ac:picMk id="7180" creationId="{449BF562-6BDC-CACA-9432-A57496653044}"/>
          </ac:picMkLst>
        </pc:picChg>
      </pc:sldChg>
      <pc:sldChg chg="addSp delSp modSp add mod modTransition">
        <pc:chgData name="Aman Prakash" userId="b9d2367b-88a5-403f-ab84-949bb03abf6d" providerId="ADAL" clId="{48B540BA-B0C4-44E7-B730-87169B630EB8}" dt="2023-10-25T08:53:56.019" v="2930" actId="20577"/>
        <pc:sldMkLst>
          <pc:docMk/>
          <pc:sldMk cId="1511544876" sldId="278"/>
        </pc:sldMkLst>
        <pc:spChg chg="add mod">
          <ac:chgData name="Aman Prakash" userId="b9d2367b-88a5-403f-ab84-949bb03abf6d" providerId="ADAL" clId="{48B540BA-B0C4-44E7-B730-87169B630EB8}" dt="2023-10-25T08:53:02.794" v="2914" actId="20577"/>
          <ac:spMkLst>
            <pc:docMk/>
            <pc:sldMk cId="1511544876" sldId="278"/>
            <ac:spMk id="3" creationId="{F4C6A33F-5DBE-A318-2942-4893359838B5}"/>
          </ac:spMkLst>
        </pc:spChg>
        <pc:spChg chg="mod">
          <ac:chgData name="Aman Prakash" userId="b9d2367b-88a5-403f-ab84-949bb03abf6d" providerId="ADAL" clId="{48B540BA-B0C4-44E7-B730-87169B630EB8}" dt="2023-10-24T14:18:54.586" v="2225" actId="2085"/>
          <ac:spMkLst>
            <pc:docMk/>
            <pc:sldMk cId="1511544876" sldId="278"/>
            <ac:spMk id="6" creationId="{71D8BEC0-E10B-7156-4C79-1D91D84F8823}"/>
          </ac:spMkLst>
        </pc:spChg>
        <pc:spChg chg="add mod">
          <ac:chgData name="Aman Prakash" userId="b9d2367b-88a5-403f-ab84-949bb03abf6d" providerId="ADAL" clId="{48B540BA-B0C4-44E7-B730-87169B630EB8}" dt="2023-10-25T08:53:06.567" v="2916" actId="20577"/>
          <ac:spMkLst>
            <pc:docMk/>
            <pc:sldMk cId="1511544876" sldId="278"/>
            <ac:spMk id="7" creationId="{85CAD31B-B9BD-55D0-1B22-2AE412BEB590}"/>
          </ac:spMkLst>
        </pc:spChg>
        <pc:spChg chg="add mod">
          <ac:chgData name="Aman Prakash" userId="b9d2367b-88a5-403f-ab84-949bb03abf6d" providerId="ADAL" clId="{48B540BA-B0C4-44E7-B730-87169B630EB8}" dt="2023-10-24T12:26:54.282" v="1752"/>
          <ac:spMkLst>
            <pc:docMk/>
            <pc:sldMk cId="1511544876" sldId="278"/>
            <ac:spMk id="8" creationId="{E06958DE-CE27-2311-94B2-DD77E2AD9A82}"/>
          </ac:spMkLst>
        </pc:spChg>
        <pc:spChg chg="mod">
          <ac:chgData name="Aman Prakash" userId="b9d2367b-88a5-403f-ab84-949bb03abf6d" providerId="ADAL" clId="{48B540BA-B0C4-44E7-B730-87169B630EB8}" dt="2023-10-24T11:09:59.922" v="1000" actId="207"/>
          <ac:spMkLst>
            <pc:docMk/>
            <pc:sldMk cId="1511544876" sldId="278"/>
            <ac:spMk id="9" creationId="{6004B981-8332-1BC8-A3BA-5858F7474A0F}"/>
          </ac:spMkLst>
        </pc:spChg>
        <pc:spChg chg="add mod">
          <ac:chgData name="Aman Prakash" userId="b9d2367b-88a5-403f-ab84-949bb03abf6d" providerId="ADAL" clId="{48B540BA-B0C4-44E7-B730-87169B630EB8}" dt="2023-10-25T08:53:56.019" v="2930" actId="20577"/>
          <ac:spMkLst>
            <pc:docMk/>
            <pc:sldMk cId="1511544876" sldId="278"/>
            <ac:spMk id="10" creationId="{6EAA0C8C-5113-2F29-5E8A-19D2F9B690D7}"/>
          </ac:spMkLst>
        </pc:spChg>
        <pc:spChg chg="mod">
          <ac:chgData name="Aman Prakash" userId="b9d2367b-88a5-403f-ab84-949bb03abf6d" providerId="ADAL" clId="{48B540BA-B0C4-44E7-B730-87169B630EB8}" dt="2023-10-24T14:18:54.586" v="2225" actId="2085"/>
          <ac:spMkLst>
            <pc:docMk/>
            <pc:sldMk cId="1511544876" sldId="278"/>
            <ac:spMk id="14" creationId="{51BEE035-D74D-8306-40B3-436DBFFEACCF}"/>
          </ac:spMkLst>
        </pc:spChg>
        <pc:spChg chg="mod">
          <ac:chgData name="Aman Prakash" userId="b9d2367b-88a5-403f-ab84-949bb03abf6d" providerId="ADAL" clId="{48B540BA-B0C4-44E7-B730-87169B630EB8}" dt="2023-10-24T11:09:59.922" v="1000" actId="207"/>
          <ac:spMkLst>
            <pc:docMk/>
            <pc:sldMk cId="1511544876" sldId="278"/>
            <ac:spMk id="15" creationId="{E34FDBEC-BA39-0880-FAF6-0EEADF725E54}"/>
          </ac:spMkLst>
        </pc:spChg>
        <pc:picChg chg="mod">
          <ac:chgData name="Aman Prakash" userId="b9d2367b-88a5-403f-ab84-949bb03abf6d" providerId="ADAL" clId="{48B540BA-B0C4-44E7-B730-87169B630EB8}" dt="2023-10-24T11:10:12.045" v="1001"/>
          <ac:picMkLst>
            <pc:docMk/>
            <pc:sldMk cId="1511544876" sldId="278"/>
            <ac:picMk id="11" creationId="{47E27A5E-B084-55C6-488B-DAD025C6148B}"/>
          </ac:picMkLst>
        </pc:picChg>
        <pc:picChg chg="mod">
          <ac:chgData name="Aman Prakash" userId="b9d2367b-88a5-403f-ab84-949bb03abf6d" providerId="ADAL" clId="{48B540BA-B0C4-44E7-B730-87169B630EB8}" dt="2023-10-24T11:10:12.045" v="1001"/>
          <ac:picMkLst>
            <pc:docMk/>
            <pc:sldMk cId="1511544876" sldId="278"/>
            <ac:picMk id="4098" creationId="{5EDA2C85-51C8-4CCF-FC99-CD90687B65DD}"/>
          </ac:picMkLst>
        </pc:picChg>
        <pc:picChg chg="add del mod">
          <ac:chgData name="Aman Prakash" userId="b9d2367b-88a5-403f-ab84-949bb03abf6d" providerId="ADAL" clId="{48B540BA-B0C4-44E7-B730-87169B630EB8}" dt="2023-10-24T12:45:34.449" v="1837" actId="478"/>
          <ac:picMkLst>
            <pc:docMk/>
            <pc:sldMk cId="1511544876" sldId="278"/>
            <ac:picMk id="9218" creationId="{72B227D1-9142-18DD-BEFA-769A95D2FB77}"/>
          </ac:picMkLst>
        </pc:picChg>
        <pc:picChg chg="add mod">
          <ac:chgData name="Aman Prakash" userId="b9d2367b-88a5-403f-ab84-949bb03abf6d" providerId="ADAL" clId="{48B540BA-B0C4-44E7-B730-87169B630EB8}" dt="2023-10-24T12:50:39.112" v="1881" actId="1076"/>
          <ac:picMkLst>
            <pc:docMk/>
            <pc:sldMk cId="1511544876" sldId="278"/>
            <ac:picMk id="9220" creationId="{AB9C4622-D615-F478-B1D1-081C9C1FEC29}"/>
          </ac:picMkLst>
        </pc:picChg>
        <pc:picChg chg="add mod">
          <ac:chgData name="Aman Prakash" userId="b9d2367b-88a5-403f-ab84-949bb03abf6d" providerId="ADAL" clId="{48B540BA-B0C4-44E7-B730-87169B630EB8}" dt="2023-10-24T12:50:35.452" v="1878" actId="1076"/>
          <ac:picMkLst>
            <pc:docMk/>
            <pc:sldMk cId="1511544876" sldId="278"/>
            <ac:picMk id="9222" creationId="{2DA87F1F-62ED-D319-FAD9-82895C78AE9F}"/>
          </ac:picMkLst>
        </pc:picChg>
        <pc:picChg chg="add mod">
          <ac:chgData name="Aman Prakash" userId="b9d2367b-88a5-403f-ab84-949bb03abf6d" providerId="ADAL" clId="{48B540BA-B0C4-44E7-B730-87169B630EB8}" dt="2023-10-24T12:50:20.504" v="1869" actId="1076"/>
          <ac:picMkLst>
            <pc:docMk/>
            <pc:sldMk cId="1511544876" sldId="278"/>
            <ac:picMk id="9224" creationId="{C607BB77-6319-62AB-A89A-E9B8F9238FD5}"/>
          </ac:picMkLst>
        </pc:picChg>
        <pc:picChg chg="add mod">
          <ac:chgData name="Aman Prakash" userId="b9d2367b-88a5-403f-ab84-949bb03abf6d" providerId="ADAL" clId="{48B540BA-B0C4-44E7-B730-87169B630EB8}" dt="2023-10-24T12:50:37.109" v="1880" actId="1076"/>
          <ac:picMkLst>
            <pc:docMk/>
            <pc:sldMk cId="1511544876" sldId="278"/>
            <ac:picMk id="9226" creationId="{8933DC65-4083-7E03-ED7F-CD7EBB22CCF5}"/>
          </ac:picMkLst>
        </pc:picChg>
      </pc:sldChg>
      <pc:sldChg chg="addSp modSp add mod modTransition">
        <pc:chgData name="Aman Prakash" userId="b9d2367b-88a5-403f-ab84-949bb03abf6d" providerId="ADAL" clId="{48B540BA-B0C4-44E7-B730-87169B630EB8}" dt="2023-10-25T08:14:51.510" v="2782" actId="20577"/>
        <pc:sldMkLst>
          <pc:docMk/>
          <pc:sldMk cId="1633302233" sldId="279"/>
        </pc:sldMkLst>
        <pc:spChg chg="add mod">
          <ac:chgData name="Aman Prakash" userId="b9d2367b-88a5-403f-ab84-949bb03abf6d" providerId="ADAL" clId="{48B540BA-B0C4-44E7-B730-87169B630EB8}" dt="2023-10-24T12:28:35.957" v="1771" actId="1037"/>
          <ac:spMkLst>
            <pc:docMk/>
            <pc:sldMk cId="1633302233" sldId="279"/>
            <ac:spMk id="3" creationId="{7E36AE19-A54F-79A0-AE19-E9A40C38DF83}"/>
          </ac:spMkLst>
        </pc:spChg>
        <pc:spChg chg="add mod">
          <ac:chgData name="Aman Prakash" userId="b9d2367b-88a5-403f-ab84-949bb03abf6d" providerId="ADAL" clId="{48B540BA-B0C4-44E7-B730-87169B630EB8}" dt="2023-10-24T12:28:35.957" v="1771" actId="1037"/>
          <ac:spMkLst>
            <pc:docMk/>
            <pc:sldMk cId="1633302233" sldId="279"/>
            <ac:spMk id="7" creationId="{C7038AE3-3202-2767-5ECA-B2B582E72C5F}"/>
          </ac:spMkLst>
        </pc:spChg>
        <pc:spChg chg="mod">
          <ac:chgData name="Aman Prakash" userId="b9d2367b-88a5-403f-ab84-949bb03abf6d" providerId="ADAL" clId="{48B540BA-B0C4-44E7-B730-87169B630EB8}" dt="2023-10-24T12:28:42.254" v="1772" actId="1076"/>
          <ac:spMkLst>
            <pc:docMk/>
            <pc:sldMk cId="1633302233" sldId="279"/>
            <ac:spMk id="8" creationId="{C4AB09E9-BFE0-A0E7-1AE6-4F010303F83B}"/>
          </ac:spMkLst>
        </pc:spChg>
        <pc:spChg chg="mod">
          <ac:chgData name="Aman Prakash" userId="b9d2367b-88a5-403f-ab84-949bb03abf6d" providerId="ADAL" clId="{48B540BA-B0C4-44E7-B730-87169B630EB8}" dt="2023-10-25T08:14:39.815" v="2778" actId="20577"/>
          <ac:spMkLst>
            <pc:docMk/>
            <pc:sldMk cId="1633302233" sldId="279"/>
            <ac:spMk id="10" creationId="{FBF4CC68-4571-7645-A6FB-76F4F0BB38ED}"/>
          </ac:spMkLst>
        </pc:spChg>
        <pc:spChg chg="mod">
          <ac:chgData name="Aman Prakash" userId="b9d2367b-88a5-403f-ab84-949bb03abf6d" providerId="ADAL" clId="{48B540BA-B0C4-44E7-B730-87169B630EB8}" dt="2023-10-25T08:14:45.644" v="2779" actId="20577"/>
          <ac:spMkLst>
            <pc:docMk/>
            <pc:sldMk cId="1633302233" sldId="279"/>
            <ac:spMk id="12" creationId="{2EFDD1F4-8193-C2FE-3045-0E19DB2EF7EA}"/>
          </ac:spMkLst>
        </pc:spChg>
        <pc:spChg chg="mod">
          <ac:chgData name="Aman Prakash" userId="b9d2367b-88a5-403f-ab84-949bb03abf6d" providerId="ADAL" clId="{48B540BA-B0C4-44E7-B730-87169B630EB8}" dt="2023-10-25T08:14:51.510" v="2782" actId="20577"/>
          <ac:spMkLst>
            <pc:docMk/>
            <pc:sldMk cId="1633302233" sldId="279"/>
            <ac:spMk id="13" creationId="{574136F4-679D-A74C-B6D7-AF03B7B88F93}"/>
          </ac:spMkLst>
        </pc:spChg>
        <pc:spChg chg="mod">
          <ac:chgData name="Aman Prakash" userId="b9d2367b-88a5-403f-ab84-949bb03abf6d" providerId="ADAL" clId="{48B540BA-B0C4-44E7-B730-87169B630EB8}" dt="2023-10-24T14:18:27.196" v="2223" actId="2085"/>
          <ac:spMkLst>
            <pc:docMk/>
            <pc:sldMk cId="1633302233" sldId="279"/>
            <ac:spMk id="14" creationId="{51BEE035-D74D-8306-40B3-436DBFFEACCF}"/>
          </ac:spMkLst>
        </pc:spChg>
        <pc:spChg chg="add mod">
          <ac:chgData name="Aman Prakash" userId="b9d2367b-88a5-403f-ab84-949bb03abf6d" providerId="ADAL" clId="{48B540BA-B0C4-44E7-B730-87169B630EB8}" dt="2023-10-24T12:28:35.957" v="1771" actId="1037"/>
          <ac:spMkLst>
            <pc:docMk/>
            <pc:sldMk cId="1633302233" sldId="279"/>
            <ac:spMk id="16" creationId="{9F57A446-30E0-422A-5FBA-4C77736EC0C3}"/>
          </ac:spMkLst>
        </pc:spChg>
        <pc:spChg chg="add mod">
          <ac:chgData name="Aman Prakash" userId="b9d2367b-88a5-403f-ab84-949bb03abf6d" providerId="ADAL" clId="{48B540BA-B0C4-44E7-B730-87169B630EB8}" dt="2023-10-24T12:28:35.957" v="1771" actId="1037"/>
          <ac:spMkLst>
            <pc:docMk/>
            <pc:sldMk cId="1633302233" sldId="279"/>
            <ac:spMk id="17" creationId="{FEC989BA-AEEF-0A65-0AC1-E149A16C0EB2}"/>
          </ac:spMkLst>
        </pc:spChg>
        <pc:spChg chg="mod">
          <ac:chgData name="Aman Prakash" userId="b9d2367b-88a5-403f-ab84-949bb03abf6d" providerId="ADAL" clId="{48B540BA-B0C4-44E7-B730-87169B630EB8}" dt="2023-10-24T14:18:27.196" v="2223" actId="2085"/>
          <ac:spMkLst>
            <pc:docMk/>
            <pc:sldMk cId="1633302233" sldId="279"/>
            <ac:spMk id="18" creationId="{C6517E0F-65BC-F6B1-3A5A-1A50FBD23562}"/>
          </ac:spMkLst>
        </pc:spChg>
        <pc:spChg chg="add mod">
          <ac:chgData name="Aman Prakash" userId="b9d2367b-88a5-403f-ab84-949bb03abf6d" providerId="ADAL" clId="{48B540BA-B0C4-44E7-B730-87169B630EB8}" dt="2023-10-24T12:28:35.957" v="1771" actId="1037"/>
          <ac:spMkLst>
            <pc:docMk/>
            <pc:sldMk cId="1633302233" sldId="279"/>
            <ac:spMk id="20" creationId="{E8E07DA9-A6A8-E8FC-5AE5-E0A6827EEB8B}"/>
          </ac:spMkLst>
        </pc:spChg>
        <pc:spChg chg="add mod">
          <ac:chgData name="Aman Prakash" userId="b9d2367b-88a5-403f-ab84-949bb03abf6d" providerId="ADAL" clId="{48B540BA-B0C4-44E7-B730-87169B630EB8}" dt="2023-10-24T12:28:35.957" v="1771" actId="1037"/>
          <ac:spMkLst>
            <pc:docMk/>
            <pc:sldMk cId="1633302233" sldId="279"/>
            <ac:spMk id="21" creationId="{4B1F2F5C-C6DD-9CC9-223C-53BAE5191021}"/>
          </ac:spMkLst>
        </pc:spChg>
      </pc:sldChg>
      <pc:sldChg chg="addSp delSp modSp add mod ord">
        <pc:chgData name="Aman Prakash" userId="b9d2367b-88a5-403f-ab84-949bb03abf6d" providerId="ADAL" clId="{48B540BA-B0C4-44E7-B730-87169B630EB8}" dt="2023-10-25T09:16:20.175" v="2943" actId="5793"/>
        <pc:sldMkLst>
          <pc:docMk/>
          <pc:sldMk cId="403915174" sldId="280"/>
        </pc:sldMkLst>
        <pc:spChg chg="add del">
          <ac:chgData name="Aman Prakash" userId="b9d2367b-88a5-403f-ab84-949bb03abf6d" providerId="ADAL" clId="{48B540BA-B0C4-44E7-B730-87169B630EB8}" dt="2023-10-24T17:06:51.325" v="2553" actId="22"/>
          <ac:spMkLst>
            <pc:docMk/>
            <pc:sldMk cId="403915174" sldId="280"/>
            <ac:spMk id="6" creationId="{F527C158-1BB3-4B0B-3604-17F3B8FD5277}"/>
          </ac:spMkLst>
        </pc:spChg>
        <pc:spChg chg="del">
          <ac:chgData name="Aman Prakash" userId="b9d2367b-88a5-403f-ab84-949bb03abf6d" providerId="ADAL" clId="{48B540BA-B0C4-44E7-B730-87169B630EB8}" dt="2023-10-24T14:17:03.254" v="2218" actId="478"/>
          <ac:spMkLst>
            <pc:docMk/>
            <pc:sldMk cId="403915174" sldId="280"/>
            <ac:spMk id="7" creationId="{445E8DB9-4CA4-37E1-6EB3-77F7D2853F2B}"/>
          </ac:spMkLst>
        </pc:spChg>
        <pc:spChg chg="del">
          <ac:chgData name="Aman Prakash" userId="b9d2367b-88a5-403f-ab84-949bb03abf6d" providerId="ADAL" clId="{48B540BA-B0C4-44E7-B730-87169B630EB8}" dt="2023-10-24T14:17:03.254" v="2218" actId="478"/>
          <ac:spMkLst>
            <pc:docMk/>
            <pc:sldMk cId="403915174" sldId="280"/>
            <ac:spMk id="8" creationId="{A7AC46E9-93E9-143A-14D3-3560E702FB8A}"/>
          </ac:spMkLst>
        </pc:spChg>
        <pc:spChg chg="add mod">
          <ac:chgData name="Aman Prakash" userId="b9d2367b-88a5-403f-ab84-949bb03abf6d" providerId="ADAL" clId="{48B540BA-B0C4-44E7-B730-87169B630EB8}" dt="2023-10-25T09:16:20.175" v="2943" actId="5793"/>
          <ac:spMkLst>
            <pc:docMk/>
            <pc:sldMk cId="403915174" sldId="280"/>
            <ac:spMk id="8" creationId="{C29D29BC-2030-0C0C-AF94-1BF22051328B}"/>
          </ac:spMkLst>
        </pc:spChg>
        <pc:spChg chg="add del">
          <ac:chgData name="Aman Prakash" userId="b9d2367b-88a5-403f-ab84-949bb03abf6d" providerId="ADAL" clId="{48B540BA-B0C4-44E7-B730-87169B630EB8}" dt="2023-10-24T17:08:53.650" v="2561" actId="22"/>
          <ac:spMkLst>
            <pc:docMk/>
            <pc:sldMk cId="403915174" sldId="280"/>
            <ac:spMk id="10" creationId="{1988A082-4293-1006-F53F-FB41C8CFFF2B}"/>
          </ac:spMkLst>
        </pc:spChg>
        <pc:spChg chg="del">
          <ac:chgData name="Aman Prakash" userId="b9d2367b-88a5-403f-ab84-949bb03abf6d" providerId="ADAL" clId="{48B540BA-B0C4-44E7-B730-87169B630EB8}" dt="2023-10-24T14:17:03.254" v="2218" actId="478"/>
          <ac:spMkLst>
            <pc:docMk/>
            <pc:sldMk cId="403915174" sldId="280"/>
            <ac:spMk id="10" creationId="{CA148A80-BC55-7245-1792-C4E35AE8179F}"/>
          </ac:spMkLst>
        </pc:spChg>
        <pc:spChg chg="add mod">
          <ac:chgData name="Aman Prakash" userId="b9d2367b-88a5-403f-ab84-949bb03abf6d" providerId="ADAL" clId="{48B540BA-B0C4-44E7-B730-87169B630EB8}" dt="2023-10-25T08:19:52.641" v="2785" actId="1076"/>
          <ac:spMkLst>
            <pc:docMk/>
            <pc:sldMk cId="403915174" sldId="280"/>
            <ac:spMk id="12" creationId="{E8AAA866-0DC3-8C9C-222A-F172AD53AC69}"/>
          </ac:spMkLst>
        </pc:spChg>
        <pc:spChg chg="add del">
          <ac:chgData name="Aman Prakash" userId="b9d2367b-88a5-403f-ab84-949bb03abf6d" providerId="ADAL" clId="{48B540BA-B0C4-44E7-B730-87169B630EB8}" dt="2023-10-24T17:09:37.509" v="2567" actId="22"/>
          <ac:spMkLst>
            <pc:docMk/>
            <pc:sldMk cId="403915174" sldId="280"/>
            <ac:spMk id="14" creationId="{77F53FDF-06F5-37D6-8B27-C8A5CCD7270F}"/>
          </ac:spMkLst>
        </pc:spChg>
        <pc:spChg chg="add mod">
          <ac:chgData name="Aman Prakash" userId="b9d2367b-88a5-403f-ab84-949bb03abf6d" providerId="ADAL" clId="{48B540BA-B0C4-44E7-B730-87169B630EB8}" dt="2023-10-25T09:16:13.366" v="2937" actId="5793"/>
          <ac:spMkLst>
            <pc:docMk/>
            <pc:sldMk cId="403915174" sldId="280"/>
            <ac:spMk id="16" creationId="{B9FB2DE9-1470-CA77-F92D-EC9E9CE6BAAC}"/>
          </ac:spMkLst>
        </pc:spChg>
        <pc:spChg chg="del">
          <ac:chgData name="Aman Prakash" userId="b9d2367b-88a5-403f-ab84-949bb03abf6d" providerId="ADAL" clId="{48B540BA-B0C4-44E7-B730-87169B630EB8}" dt="2023-10-24T14:17:03.254" v="2218" actId="478"/>
          <ac:spMkLst>
            <pc:docMk/>
            <pc:sldMk cId="403915174" sldId="280"/>
            <ac:spMk id="20" creationId="{0EEC7473-E314-8DCC-277C-8C5EB2531EDF}"/>
          </ac:spMkLst>
        </pc:spChg>
        <pc:spChg chg="del">
          <ac:chgData name="Aman Prakash" userId="b9d2367b-88a5-403f-ab84-949bb03abf6d" providerId="ADAL" clId="{48B540BA-B0C4-44E7-B730-87169B630EB8}" dt="2023-10-24T14:17:03.254" v="2218" actId="478"/>
          <ac:spMkLst>
            <pc:docMk/>
            <pc:sldMk cId="403915174" sldId="280"/>
            <ac:spMk id="24" creationId="{D1E8BA6A-CB50-8667-9156-CFAC23361ED5}"/>
          </ac:spMkLst>
        </pc:spChg>
        <pc:spChg chg="del">
          <ac:chgData name="Aman Prakash" userId="b9d2367b-88a5-403f-ab84-949bb03abf6d" providerId="ADAL" clId="{48B540BA-B0C4-44E7-B730-87169B630EB8}" dt="2023-10-24T14:17:03.254" v="2218" actId="478"/>
          <ac:spMkLst>
            <pc:docMk/>
            <pc:sldMk cId="403915174" sldId="280"/>
            <ac:spMk id="26" creationId="{2BD54EEB-1C76-DB4D-619B-EFDC650A1A89}"/>
          </ac:spMkLst>
        </pc:spChg>
        <pc:picChg chg="del mod">
          <ac:chgData name="Aman Prakash" userId="b9d2367b-88a5-403f-ab84-949bb03abf6d" providerId="ADAL" clId="{48B540BA-B0C4-44E7-B730-87169B630EB8}" dt="2023-10-24T17:26:53.261" v="2618" actId="478"/>
          <ac:picMkLst>
            <pc:docMk/>
            <pc:sldMk cId="403915174" sldId="280"/>
            <ac:picMk id="4" creationId="{D18762DF-04E7-448B-08BE-27C7C1BE22E8}"/>
          </ac:picMkLst>
        </pc:picChg>
        <pc:picChg chg="add mod">
          <ac:chgData name="Aman Prakash" userId="b9d2367b-88a5-403f-ab84-949bb03abf6d" providerId="ADAL" clId="{48B540BA-B0C4-44E7-B730-87169B630EB8}" dt="2023-10-25T08:45:08.165" v="2909" actId="1076"/>
          <ac:picMkLst>
            <pc:docMk/>
            <pc:sldMk cId="403915174" sldId="280"/>
            <ac:picMk id="18" creationId="{E1B3F4A0-3680-2269-160B-D5FF2271A7A7}"/>
          </ac:picMkLst>
        </pc:picChg>
        <pc:picChg chg="add mod">
          <ac:chgData name="Aman Prakash" userId="b9d2367b-88a5-403f-ab84-949bb03abf6d" providerId="ADAL" clId="{48B540BA-B0C4-44E7-B730-87169B630EB8}" dt="2023-10-24T17:28:47.078" v="2651"/>
          <ac:picMkLst>
            <pc:docMk/>
            <pc:sldMk cId="403915174" sldId="280"/>
            <ac:picMk id="19" creationId="{1442B33B-F551-6956-22CF-E21499E84282}"/>
          </ac:picMkLst>
        </pc:picChg>
        <pc:picChg chg="del">
          <ac:chgData name="Aman Prakash" userId="b9d2367b-88a5-403f-ab84-949bb03abf6d" providerId="ADAL" clId="{48B540BA-B0C4-44E7-B730-87169B630EB8}" dt="2023-10-24T14:17:03.254" v="2218" actId="478"/>
          <ac:picMkLst>
            <pc:docMk/>
            <pc:sldMk cId="403915174" sldId="280"/>
            <ac:picMk id="25" creationId="{B2ECE058-A6C1-662F-AD98-7FB72309E853}"/>
          </ac:picMkLst>
        </pc:picChg>
        <pc:picChg chg="add del mod">
          <ac:chgData name="Aman Prakash" userId="b9d2367b-88a5-403f-ab84-949bb03abf6d" providerId="ADAL" clId="{48B540BA-B0C4-44E7-B730-87169B630EB8}" dt="2023-10-24T17:19:25.997" v="2599" actId="478"/>
          <ac:picMkLst>
            <pc:docMk/>
            <pc:sldMk cId="403915174" sldId="280"/>
            <ac:picMk id="1026" creationId="{5590D56F-C5BD-C26C-AC22-37266DD620C1}"/>
          </ac:picMkLst>
        </pc:picChg>
        <pc:picChg chg="add mod">
          <ac:chgData name="Aman Prakash" userId="b9d2367b-88a5-403f-ab84-949bb03abf6d" providerId="ADAL" clId="{48B540BA-B0C4-44E7-B730-87169B630EB8}" dt="2023-10-24T17:29:23.660" v="2657" actId="1076"/>
          <ac:picMkLst>
            <pc:docMk/>
            <pc:sldMk cId="403915174" sldId="280"/>
            <ac:picMk id="1028" creationId="{8CE5157F-CC48-5A3C-E30F-1004B876C9B2}"/>
          </ac:picMkLst>
        </pc:picChg>
        <pc:picChg chg="del">
          <ac:chgData name="Aman Prakash" userId="b9d2367b-88a5-403f-ab84-949bb03abf6d" providerId="ADAL" clId="{48B540BA-B0C4-44E7-B730-87169B630EB8}" dt="2023-10-24T14:17:03.254" v="2218" actId="478"/>
          <ac:picMkLst>
            <pc:docMk/>
            <pc:sldMk cId="403915174" sldId="280"/>
            <ac:picMk id="10242" creationId="{4DC6F9B1-5CEE-C0C0-D555-E21EC255487D}"/>
          </ac:picMkLst>
        </pc:picChg>
        <pc:picChg chg="del">
          <ac:chgData name="Aman Prakash" userId="b9d2367b-88a5-403f-ab84-949bb03abf6d" providerId="ADAL" clId="{48B540BA-B0C4-44E7-B730-87169B630EB8}" dt="2023-10-24T14:17:03.254" v="2218" actId="478"/>
          <ac:picMkLst>
            <pc:docMk/>
            <pc:sldMk cId="403915174" sldId="280"/>
            <ac:picMk id="10244" creationId="{4E2FCABA-7378-D459-410F-85BF3E61D98D}"/>
          </ac:picMkLst>
        </pc:picChg>
      </pc:sldChg>
      <pc:sldChg chg="add del ord">
        <pc:chgData name="Aman Prakash" userId="b9d2367b-88a5-403f-ab84-949bb03abf6d" providerId="ADAL" clId="{48B540BA-B0C4-44E7-B730-87169B630EB8}" dt="2023-10-24T12:17:16.363" v="1675" actId="47"/>
        <pc:sldMkLst>
          <pc:docMk/>
          <pc:sldMk cId="2436696509" sldId="280"/>
        </pc:sldMkLst>
      </pc:sldChg>
      <pc:sldChg chg="add del">
        <pc:chgData name="Aman Prakash" userId="b9d2367b-88a5-403f-ab84-949bb03abf6d" providerId="ADAL" clId="{48B540BA-B0C4-44E7-B730-87169B630EB8}" dt="2023-10-24T17:30:18.091" v="2663" actId="47"/>
        <pc:sldMkLst>
          <pc:docMk/>
          <pc:sldMk cId="467162681" sldId="281"/>
        </pc:sldMkLst>
      </pc:sldChg>
      <pc:sldChg chg="modSp add del mod ord">
        <pc:chgData name="Aman Prakash" userId="b9d2367b-88a5-403f-ab84-949bb03abf6d" providerId="ADAL" clId="{48B540BA-B0C4-44E7-B730-87169B630EB8}" dt="2023-10-24T12:19:06.089" v="1686" actId="47"/>
        <pc:sldMkLst>
          <pc:docMk/>
          <pc:sldMk cId="2167344367" sldId="281"/>
        </pc:sldMkLst>
        <pc:spChg chg="mod">
          <ac:chgData name="Aman Prakash" userId="b9d2367b-88a5-403f-ab84-949bb03abf6d" providerId="ADAL" clId="{48B540BA-B0C4-44E7-B730-87169B630EB8}" dt="2023-10-24T12:17:42.449" v="1681"/>
          <ac:spMkLst>
            <pc:docMk/>
            <pc:sldMk cId="2167344367" sldId="281"/>
            <ac:spMk id="8" creationId="{C4AB09E9-BFE0-A0E7-1AE6-4F010303F83B}"/>
          </ac:spMkLst>
        </pc:spChg>
        <pc:spChg chg="mod">
          <ac:chgData name="Aman Prakash" userId="b9d2367b-88a5-403f-ab84-949bb03abf6d" providerId="ADAL" clId="{48B540BA-B0C4-44E7-B730-87169B630EB8}" dt="2023-10-24T12:17:53.622" v="1685" actId="14100"/>
          <ac:spMkLst>
            <pc:docMk/>
            <pc:sldMk cId="2167344367" sldId="281"/>
            <ac:spMk id="10" creationId="{FBF4CC68-4571-7645-A6FB-76F4F0BB38ED}"/>
          </ac:spMkLst>
        </pc:spChg>
      </pc:sldChg>
      <pc:sldChg chg="addSp delSp modSp add mod ord">
        <pc:chgData name="Aman Prakash" userId="b9d2367b-88a5-403f-ab84-949bb03abf6d" providerId="ADAL" clId="{48B540BA-B0C4-44E7-B730-87169B630EB8}" dt="2023-10-24T17:51:07.065" v="2767" actId="1076"/>
        <pc:sldMkLst>
          <pc:docMk/>
          <pc:sldMk cId="2547624911" sldId="282"/>
        </pc:sldMkLst>
        <pc:spChg chg="add mod">
          <ac:chgData name="Aman Prakash" userId="b9d2367b-88a5-403f-ab84-949bb03abf6d" providerId="ADAL" clId="{48B540BA-B0C4-44E7-B730-87169B630EB8}" dt="2023-10-24T17:49:38.301" v="2756" actId="1076"/>
          <ac:spMkLst>
            <pc:docMk/>
            <pc:sldMk cId="2547624911" sldId="282"/>
            <ac:spMk id="3" creationId="{097A5307-69E3-700A-B37E-5E8201F0D4DD}"/>
          </ac:spMkLst>
        </pc:spChg>
        <pc:spChg chg="mod">
          <ac:chgData name="Aman Prakash" userId="b9d2367b-88a5-403f-ab84-949bb03abf6d" providerId="ADAL" clId="{48B540BA-B0C4-44E7-B730-87169B630EB8}" dt="2023-10-24T17:34:04.385" v="2668" actId="1076"/>
          <ac:spMkLst>
            <pc:docMk/>
            <pc:sldMk cId="2547624911" sldId="282"/>
            <ac:spMk id="7" creationId="{445E8DB9-4CA4-37E1-6EB3-77F7D2853F2B}"/>
          </ac:spMkLst>
        </pc:spChg>
        <pc:spChg chg="del">
          <ac:chgData name="Aman Prakash" userId="b9d2367b-88a5-403f-ab84-949bb03abf6d" providerId="ADAL" clId="{48B540BA-B0C4-44E7-B730-87169B630EB8}" dt="2023-10-24T17:34:10.690" v="2670" actId="478"/>
          <ac:spMkLst>
            <pc:docMk/>
            <pc:sldMk cId="2547624911" sldId="282"/>
            <ac:spMk id="8" creationId="{A7AC46E9-93E9-143A-14D3-3560E702FB8A}"/>
          </ac:spMkLst>
        </pc:spChg>
        <pc:spChg chg="del">
          <ac:chgData name="Aman Prakash" userId="b9d2367b-88a5-403f-ab84-949bb03abf6d" providerId="ADAL" clId="{48B540BA-B0C4-44E7-B730-87169B630EB8}" dt="2023-10-24T17:34:10.690" v="2670" actId="478"/>
          <ac:spMkLst>
            <pc:docMk/>
            <pc:sldMk cId="2547624911" sldId="282"/>
            <ac:spMk id="10" creationId="{CA148A80-BC55-7245-1792-C4E35AE8179F}"/>
          </ac:spMkLst>
        </pc:spChg>
        <pc:spChg chg="del">
          <ac:chgData name="Aman Prakash" userId="b9d2367b-88a5-403f-ab84-949bb03abf6d" providerId="ADAL" clId="{48B540BA-B0C4-44E7-B730-87169B630EB8}" dt="2023-10-24T17:34:10.690" v="2670" actId="478"/>
          <ac:spMkLst>
            <pc:docMk/>
            <pc:sldMk cId="2547624911" sldId="282"/>
            <ac:spMk id="20" creationId="{0EEC7473-E314-8DCC-277C-8C5EB2531EDF}"/>
          </ac:spMkLst>
        </pc:spChg>
        <pc:spChg chg="del">
          <ac:chgData name="Aman Prakash" userId="b9d2367b-88a5-403f-ab84-949bb03abf6d" providerId="ADAL" clId="{48B540BA-B0C4-44E7-B730-87169B630EB8}" dt="2023-10-24T17:34:10.690" v="2670" actId="478"/>
          <ac:spMkLst>
            <pc:docMk/>
            <pc:sldMk cId="2547624911" sldId="282"/>
            <ac:spMk id="24" creationId="{D1E8BA6A-CB50-8667-9156-CFAC23361ED5}"/>
          </ac:spMkLst>
        </pc:spChg>
        <pc:spChg chg="del">
          <ac:chgData name="Aman Prakash" userId="b9d2367b-88a5-403f-ab84-949bb03abf6d" providerId="ADAL" clId="{48B540BA-B0C4-44E7-B730-87169B630EB8}" dt="2023-10-24T17:34:10.690" v="2670" actId="478"/>
          <ac:spMkLst>
            <pc:docMk/>
            <pc:sldMk cId="2547624911" sldId="282"/>
            <ac:spMk id="26" creationId="{2BD54EEB-1C76-DB4D-619B-EFDC650A1A89}"/>
          </ac:spMkLst>
        </pc:spChg>
        <pc:grpChg chg="add mod">
          <ac:chgData name="Aman Prakash" userId="b9d2367b-88a5-403f-ab84-949bb03abf6d" providerId="ADAL" clId="{48B540BA-B0C4-44E7-B730-87169B630EB8}" dt="2023-10-24T17:49:38.301" v="2756" actId="1076"/>
          <ac:grpSpMkLst>
            <pc:docMk/>
            <pc:sldMk cId="2547624911" sldId="282"/>
            <ac:grpSpMk id="11" creationId="{9FFB1425-20EE-ECAB-303C-9704B763F000}"/>
          </ac:grpSpMkLst>
        </pc:grpChg>
        <pc:picChg chg="add mod">
          <ac:chgData name="Aman Prakash" userId="b9d2367b-88a5-403f-ab84-949bb03abf6d" providerId="ADAL" clId="{48B540BA-B0C4-44E7-B730-87169B630EB8}" dt="2023-10-24T17:49:18.808" v="2751" actId="1076"/>
          <ac:picMkLst>
            <pc:docMk/>
            <pc:sldMk cId="2547624911" sldId="282"/>
            <ac:picMk id="9" creationId="{6E9020B4-4A08-0716-8EA6-7AF977BA54CF}"/>
          </ac:picMkLst>
        </pc:picChg>
        <pc:picChg chg="del">
          <ac:chgData name="Aman Prakash" userId="b9d2367b-88a5-403f-ab84-949bb03abf6d" providerId="ADAL" clId="{48B540BA-B0C4-44E7-B730-87169B630EB8}" dt="2023-10-24T17:34:07.246" v="2669" actId="478"/>
          <ac:picMkLst>
            <pc:docMk/>
            <pc:sldMk cId="2547624911" sldId="282"/>
            <ac:picMk id="25" creationId="{B2ECE058-A6C1-662F-AD98-7FB72309E853}"/>
          </ac:picMkLst>
        </pc:picChg>
        <pc:picChg chg="add del mod">
          <ac:chgData name="Aman Prakash" userId="b9d2367b-88a5-403f-ab84-949bb03abf6d" providerId="ADAL" clId="{48B540BA-B0C4-44E7-B730-87169B630EB8}" dt="2023-10-24T17:35:15.125" v="2673" actId="478"/>
          <ac:picMkLst>
            <pc:docMk/>
            <pc:sldMk cId="2547624911" sldId="282"/>
            <ac:picMk id="2050" creationId="{85C95275-A3C3-7A70-2B68-AB8DD34DC0D4}"/>
          </ac:picMkLst>
        </pc:picChg>
        <pc:picChg chg="add mod">
          <ac:chgData name="Aman Prakash" userId="b9d2367b-88a5-403f-ab84-949bb03abf6d" providerId="ADAL" clId="{48B540BA-B0C4-44E7-B730-87169B630EB8}" dt="2023-10-24T17:49:38.301" v="2756" actId="1076"/>
          <ac:picMkLst>
            <pc:docMk/>
            <pc:sldMk cId="2547624911" sldId="282"/>
            <ac:picMk id="2052" creationId="{8A9F5CEC-04D5-DBF5-B4D2-734707581772}"/>
          </ac:picMkLst>
        </pc:picChg>
        <pc:picChg chg="add mod">
          <ac:chgData name="Aman Prakash" userId="b9d2367b-88a5-403f-ab84-949bb03abf6d" providerId="ADAL" clId="{48B540BA-B0C4-44E7-B730-87169B630EB8}" dt="2023-10-24T17:40:39.939" v="2702" actId="1076"/>
          <ac:picMkLst>
            <pc:docMk/>
            <pc:sldMk cId="2547624911" sldId="282"/>
            <ac:picMk id="2054" creationId="{3D928E47-2B90-EB4E-8AD7-9992A8824634}"/>
          </ac:picMkLst>
        </pc:picChg>
        <pc:picChg chg="add mod">
          <ac:chgData name="Aman Prakash" userId="b9d2367b-88a5-403f-ab84-949bb03abf6d" providerId="ADAL" clId="{48B540BA-B0C4-44E7-B730-87169B630EB8}" dt="2023-10-24T17:40:57.279" v="2706" actId="1076"/>
          <ac:picMkLst>
            <pc:docMk/>
            <pc:sldMk cId="2547624911" sldId="282"/>
            <ac:picMk id="2056" creationId="{4639D01E-29D4-4F98-A5A9-E35855AEA4BB}"/>
          </ac:picMkLst>
        </pc:picChg>
        <pc:picChg chg="add del mod">
          <ac:chgData name="Aman Prakash" userId="b9d2367b-88a5-403f-ab84-949bb03abf6d" providerId="ADAL" clId="{48B540BA-B0C4-44E7-B730-87169B630EB8}" dt="2023-10-24T17:49:20.119" v="2752" actId="478"/>
          <ac:picMkLst>
            <pc:docMk/>
            <pc:sldMk cId="2547624911" sldId="282"/>
            <ac:picMk id="2058" creationId="{258CF532-3FD6-263A-A081-4B41B817DCF9}"/>
          </ac:picMkLst>
        </pc:picChg>
        <pc:picChg chg="add mod">
          <ac:chgData name="Aman Prakash" userId="b9d2367b-88a5-403f-ab84-949bb03abf6d" providerId="ADAL" clId="{48B540BA-B0C4-44E7-B730-87169B630EB8}" dt="2023-10-24T17:49:24.549" v="2753" actId="1076"/>
          <ac:picMkLst>
            <pc:docMk/>
            <pc:sldMk cId="2547624911" sldId="282"/>
            <ac:picMk id="2060" creationId="{1F0CF24C-F4B5-7134-7996-1C3F20D43A10}"/>
          </ac:picMkLst>
        </pc:picChg>
        <pc:picChg chg="add del mod">
          <ac:chgData name="Aman Prakash" userId="b9d2367b-88a5-403f-ab84-949bb03abf6d" providerId="ADAL" clId="{48B540BA-B0C4-44E7-B730-87169B630EB8}" dt="2023-10-24T17:50:28.083" v="2757" actId="478"/>
          <ac:picMkLst>
            <pc:docMk/>
            <pc:sldMk cId="2547624911" sldId="282"/>
            <ac:picMk id="2062" creationId="{3FE1B848-BC83-E381-DC25-1BD2A03FB173}"/>
          </ac:picMkLst>
        </pc:picChg>
        <pc:picChg chg="add mod">
          <ac:chgData name="Aman Prakash" userId="b9d2367b-88a5-403f-ab84-949bb03abf6d" providerId="ADAL" clId="{48B540BA-B0C4-44E7-B730-87169B630EB8}" dt="2023-10-24T17:51:07.065" v="2767" actId="1076"/>
          <ac:picMkLst>
            <pc:docMk/>
            <pc:sldMk cId="2547624911" sldId="282"/>
            <ac:picMk id="2064" creationId="{DC4CDDDB-0BA8-778B-B128-F7008068E73B}"/>
          </ac:picMkLst>
        </pc:picChg>
        <pc:picChg chg="del">
          <ac:chgData name="Aman Prakash" userId="b9d2367b-88a5-403f-ab84-949bb03abf6d" providerId="ADAL" clId="{48B540BA-B0C4-44E7-B730-87169B630EB8}" dt="2023-10-24T17:34:07.246" v="2669" actId="478"/>
          <ac:picMkLst>
            <pc:docMk/>
            <pc:sldMk cId="2547624911" sldId="282"/>
            <ac:picMk id="10242" creationId="{4DC6F9B1-5CEE-C0C0-D555-E21EC255487D}"/>
          </ac:picMkLst>
        </pc:picChg>
        <pc:picChg chg="del">
          <ac:chgData name="Aman Prakash" userId="b9d2367b-88a5-403f-ab84-949bb03abf6d" providerId="ADAL" clId="{48B540BA-B0C4-44E7-B730-87169B630EB8}" dt="2023-10-24T17:34:07.246" v="2669" actId="478"/>
          <ac:picMkLst>
            <pc:docMk/>
            <pc:sldMk cId="2547624911" sldId="282"/>
            <ac:picMk id="10244" creationId="{4E2FCABA-7378-D459-410F-85BF3E61D98D}"/>
          </ac:picMkLst>
        </pc:picChg>
      </pc:sldChg>
      <pc:sldChg chg="add del ord">
        <pc:chgData name="Aman Prakash" userId="b9d2367b-88a5-403f-ab84-949bb03abf6d" providerId="ADAL" clId="{48B540BA-B0C4-44E7-B730-87169B630EB8}" dt="2023-10-24T12:19:11.898" v="1687" actId="47"/>
        <pc:sldMkLst>
          <pc:docMk/>
          <pc:sldMk cId="3469509350" sldId="282"/>
        </pc:sldMkLst>
      </pc:sldChg>
      <pc:sldChg chg="addSp delSp modSp add mod">
        <pc:chgData name="Aman Prakash" userId="b9d2367b-88a5-403f-ab84-949bb03abf6d" providerId="ADAL" clId="{48B540BA-B0C4-44E7-B730-87169B630EB8}" dt="2023-10-25T08:24:58.282" v="2865" actId="1076"/>
        <pc:sldMkLst>
          <pc:docMk/>
          <pc:sldMk cId="2395140525" sldId="283"/>
        </pc:sldMkLst>
        <pc:spChg chg="add mod">
          <ac:chgData name="Aman Prakash" userId="b9d2367b-88a5-403f-ab84-949bb03abf6d" providerId="ADAL" clId="{48B540BA-B0C4-44E7-B730-87169B630EB8}" dt="2023-10-25T08:24:58.282" v="2865" actId="1076"/>
          <ac:spMkLst>
            <pc:docMk/>
            <pc:sldMk cId="2395140525" sldId="283"/>
            <ac:spMk id="6" creationId="{579198F6-9AA1-34FF-AD51-26B882927154}"/>
          </ac:spMkLst>
        </pc:spChg>
        <pc:spChg chg="mod">
          <ac:chgData name="Aman Prakash" userId="b9d2367b-88a5-403f-ab84-949bb03abf6d" providerId="ADAL" clId="{48B540BA-B0C4-44E7-B730-87169B630EB8}" dt="2023-10-25T08:24:08.370" v="2818" actId="1076"/>
          <ac:spMkLst>
            <pc:docMk/>
            <pc:sldMk cId="2395140525" sldId="283"/>
            <ac:spMk id="7" creationId="{445E8DB9-4CA4-37E1-6EB3-77F7D2853F2B}"/>
          </ac:spMkLst>
        </pc:spChg>
        <pc:grpChg chg="del">
          <ac:chgData name="Aman Prakash" userId="b9d2367b-88a5-403f-ab84-949bb03abf6d" providerId="ADAL" clId="{48B540BA-B0C4-44E7-B730-87169B630EB8}" dt="2023-10-25T08:22:55.635" v="2792" actId="478"/>
          <ac:grpSpMkLst>
            <pc:docMk/>
            <pc:sldMk cId="2395140525" sldId="283"/>
            <ac:grpSpMk id="11" creationId="{9FFB1425-20EE-ECAB-303C-9704B763F000}"/>
          </ac:grpSpMkLst>
        </pc:grpChg>
        <pc:picChg chg="del">
          <ac:chgData name="Aman Prakash" userId="b9d2367b-88a5-403f-ab84-949bb03abf6d" providerId="ADAL" clId="{48B540BA-B0C4-44E7-B730-87169B630EB8}" dt="2023-10-25T08:22:55.635" v="2792" actId="478"/>
          <ac:picMkLst>
            <pc:docMk/>
            <pc:sldMk cId="2395140525" sldId="283"/>
            <ac:picMk id="9" creationId="{6E9020B4-4A08-0716-8EA6-7AF977BA54CF}"/>
          </ac:picMkLst>
        </pc:picChg>
        <pc:picChg chg="del">
          <ac:chgData name="Aman Prakash" userId="b9d2367b-88a5-403f-ab84-949bb03abf6d" providerId="ADAL" clId="{48B540BA-B0C4-44E7-B730-87169B630EB8}" dt="2023-10-25T08:22:55.635" v="2792" actId="478"/>
          <ac:picMkLst>
            <pc:docMk/>
            <pc:sldMk cId="2395140525" sldId="283"/>
            <ac:picMk id="2054" creationId="{3D928E47-2B90-EB4E-8AD7-9992A8824634}"/>
          </ac:picMkLst>
        </pc:picChg>
        <pc:picChg chg="del">
          <ac:chgData name="Aman Prakash" userId="b9d2367b-88a5-403f-ab84-949bb03abf6d" providerId="ADAL" clId="{48B540BA-B0C4-44E7-B730-87169B630EB8}" dt="2023-10-25T08:22:57.894" v="2793" actId="478"/>
          <ac:picMkLst>
            <pc:docMk/>
            <pc:sldMk cId="2395140525" sldId="283"/>
            <ac:picMk id="2056" creationId="{4639D01E-29D4-4F98-A5A9-E35855AEA4BB}"/>
          </ac:picMkLst>
        </pc:picChg>
        <pc:picChg chg="del">
          <ac:chgData name="Aman Prakash" userId="b9d2367b-88a5-403f-ab84-949bb03abf6d" providerId="ADAL" clId="{48B540BA-B0C4-44E7-B730-87169B630EB8}" dt="2023-10-25T08:22:55.635" v="2792" actId="478"/>
          <ac:picMkLst>
            <pc:docMk/>
            <pc:sldMk cId="2395140525" sldId="283"/>
            <ac:picMk id="2060" creationId="{1F0CF24C-F4B5-7134-7996-1C3F20D43A10}"/>
          </ac:picMkLst>
        </pc:picChg>
        <pc:picChg chg="del">
          <ac:chgData name="Aman Prakash" userId="b9d2367b-88a5-403f-ab84-949bb03abf6d" providerId="ADAL" clId="{48B540BA-B0C4-44E7-B730-87169B630EB8}" dt="2023-10-25T08:22:55.635" v="2792" actId="478"/>
          <ac:picMkLst>
            <pc:docMk/>
            <pc:sldMk cId="2395140525" sldId="283"/>
            <ac:picMk id="2064" creationId="{DC4CDDDB-0BA8-778B-B128-F7008068E73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25-Oct-23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25-Oct-23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 descr="Map of World"/>
          <p:cNvSpPr>
            <a:spLocks noEditPoints="1"/>
          </p:cNvSpPr>
          <p:nvPr/>
        </p:nvSpPr>
        <p:spPr bwMode="gray">
          <a:xfrm>
            <a:off x="-4763" y="285750"/>
            <a:ext cx="12190413" cy="6381750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52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25-Oct-23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485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25-Oct-23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942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25-Oct-23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464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25-Oct-23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56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25-Oct-23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77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25-Oct-23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4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25-Oct-23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622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25-Oct-23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341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25-Oct-23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848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25-Oct-23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24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DF33987-6305-4E2A-BF18-EF013ECE927B}" type="datetimeFigureOut">
              <a:rPr lang="en-US" smtClean="0"/>
              <a:pPr/>
              <a:t>25-Oct-23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Relationship Id="rId9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Relationship Id="rId9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22.png"/><Relationship Id="rId5" Type="http://schemas.openxmlformats.org/officeDocument/2006/relationships/image" Target="../media/image18.png"/><Relationship Id="rId10" Type="http://schemas.microsoft.com/office/2007/relationships/hdphoto" Target="../media/hdphoto4.wdp"/><Relationship Id="rId4" Type="http://schemas.openxmlformats.org/officeDocument/2006/relationships/image" Target="../media/image2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microsoft.com/office/2007/relationships/hdphoto" Target="../media/hdphoto3.wdp"/><Relationship Id="rId12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6.png"/><Relationship Id="rId5" Type="http://schemas.microsoft.com/office/2007/relationships/hdphoto" Target="../media/hdphoto2.wdp"/><Relationship Id="rId10" Type="http://schemas.openxmlformats.org/officeDocument/2006/relationships/image" Target="../media/image25.jpeg"/><Relationship Id="rId4" Type="http://schemas.openxmlformats.org/officeDocument/2006/relationships/image" Target="../media/image18.png"/><Relationship Id="rId9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0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2831ABBF-4D87-D95F-4456-C5131FA4AE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412" y="1562225"/>
            <a:ext cx="1905000" cy="1967205"/>
          </a:xfrm>
          <a:prstGeom prst="rect">
            <a:avLst/>
          </a:prstGeom>
        </p:spPr>
      </p:pic>
      <p:pic>
        <p:nvPicPr>
          <p:cNvPr id="1026" name="Picture 2" descr="Decision Sciences | Data Analytics Firm | Business Analytics ...">
            <a:extLst>
              <a:ext uri="{FF2B5EF4-FFF2-40B4-BE49-F238E27FC236}">
                <a16:creationId xmlns:a16="http://schemas.microsoft.com/office/drawing/2014/main" id="{EEC2C381-FC28-14BF-5856-05FB18713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7412" y="76200"/>
            <a:ext cx="1240581" cy="107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blue silhouette of several oil rigs&#10;&#10;Description automatically generated">
            <a:extLst>
              <a:ext uri="{FF2B5EF4-FFF2-40B4-BE49-F238E27FC236}">
                <a16:creationId xmlns:a16="http://schemas.microsoft.com/office/drawing/2014/main" id="{9FBD0B53-4D02-20E0-106F-814DDD0057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012" y="3529430"/>
            <a:ext cx="4350582" cy="33285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2CB0E5F-D87B-921A-3917-B5805088B80F}"/>
              </a:ext>
            </a:extLst>
          </p:cNvPr>
          <p:cNvSpPr txBox="1"/>
          <p:nvPr/>
        </p:nvSpPr>
        <p:spPr>
          <a:xfrm>
            <a:off x="-53374" y="3529430"/>
            <a:ext cx="61477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B2D71"/>
                </a:solidFill>
                <a:latin typeface="GothamBold"/>
              </a:rPr>
              <a:t>M</a:t>
            </a:r>
            <a:r>
              <a:rPr lang="en-US" sz="2000" b="0" i="0" dirty="0">
                <a:solidFill>
                  <a:srgbClr val="0B2D71"/>
                </a:solidFill>
                <a:effectLst/>
                <a:latin typeface="GothamBold"/>
              </a:rPr>
              <a:t>eeting the energy needs of today and tomorrow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F68B9C-38C5-9B8F-A7B0-1ED8AEAC8CDE}"/>
              </a:ext>
            </a:extLst>
          </p:cNvPr>
          <p:cNvSpPr txBox="1"/>
          <p:nvPr/>
        </p:nvSpPr>
        <p:spPr>
          <a:xfrm>
            <a:off x="74612" y="6462238"/>
            <a:ext cx="2743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Aman Prakash (16180)</a:t>
            </a:r>
          </a:p>
        </p:txBody>
      </p:sp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55D9332-DBF2-43E5-A952-B91EE55F9F1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Blank slide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D18762DF-04E7-448B-08BE-27C7C1BE22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2" y="106026"/>
            <a:ext cx="685800" cy="708194"/>
          </a:xfrm>
          <a:prstGeom prst="rect">
            <a:avLst/>
          </a:prstGeom>
        </p:spPr>
      </p:pic>
      <p:pic>
        <p:nvPicPr>
          <p:cNvPr id="5" name="Picture 2" descr="Decision Sciences | Data Analytics Firm | Business Analytics ...">
            <a:extLst>
              <a:ext uri="{FF2B5EF4-FFF2-40B4-BE49-F238E27FC236}">
                <a16:creationId xmlns:a16="http://schemas.microsoft.com/office/drawing/2014/main" id="{93A1E080-FB11-4294-53A3-1936F3276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929" y="106026"/>
            <a:ext cx="1111753" cy="96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B1BD55DB-4380-7A8C-F550-AE327EDEC549}"/>
              </a:ext>
            </a:extLst>
          </p:cNvPr>
          <p:cNvGrpSpPr/>
          <p:nvPr/>
        </p:nvGrpSpPr>
        <p:grpSpPr>
          <a:xfrm>
            <a:off x="3173153" y="304800"/>
            <a:ext cx="5842517" cy="1747180"/>
            <a:chOff x="1217612" y="1824537"/>
            <a:chExt cx="9957317" cy="297769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1D8BEC0-E10B-7156-4C79-1D91D84F8823}"/>
                </a:ext>
              </a:extLst>
            </p:cNvPr>
            <p:cNvSpPr/>
            <p:nvPr/>
          </p:nvSpPr>
          <p:spPr>
            <a:xfrm>
              <a:off x="1217612" y="1828800"/>
              <a:ext cx="2362200" cy="2362200"/>
            </a:xfrm>
            <a:prstGeom prst="ellipse">
              <a:avLst/>
            </a:prstGeom>
            <a:noFill/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04B981-8332-1BC8-A3BA-5858F7474A0F}"/>
                </a:ext>
              </a:extLst>
            </p:cNvPr>
            <p:cNvSpPr txBox="1"/>
            <p:nvPr/>
          </p:nvSpPr>
          <p:spPr>
            <a:xfrm>
              <a:off x="1331912" y="4267200"/>
              <a:ext cx="2133600" cy="535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600" dirty="0"/>
                <a:t>Upstream</a:t>
              </a:r>
              <a:endParaRPr lang="en-US" sz="1400" dirty="0"/>
            </a:p>
          </p:txBody>
        </p:sp>
        <p:pic>
          <p:nvPicPr>
            <p:cNvPr id="11" name="Picture 10" descr="A yellow and white tower">
              <a:extLst>
                <a:ext uri="{FF2B5EF4-FFF2-40B4-BE49-F238E27FC236}">
                  <a16:creationId xmlns:a16="http://schemas.microsoft.com/office/drawing/2014/main" id="{47E27A5E-B084-55C6-488B-DAD025C61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2524" y="2133600"/>
              <a:ext cx="1852376" cy="1676400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1BEE035-D74D-8306-40B3-436DBFFEACCF}"/>
                </a:ext>
              </a:extLst>
            </p:cNvPr>
            <p:cNvSpPr/>
            <p:nvPr/>
          </p:nvSpPr>
          <p:spPr>
            <a:xfrm>
              <a:off x="5021719" y="1824537"/>
              <a:ext cx="2362199" cy="2362201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4FDBEC-BA39-0880-FAF6-0EEADF725E54}"/>
                </a:ext>
              </a:extLst>
            </p:cNvPr>
            <p:cNvSpPr txBox="1"/>
            <p:nvPr/>
          </p:nvSpPr>
          <p:spPr>
            <a:xfrm>
              <a:off x="5021719" y="4262937"/>
              <a:ext cx="2476501" cy="535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600" dirty="0">
                  <a:noFill/>
                </a:rPr>
                <a:t>Midstream</a:t>
              </a:r>
              <a:endParaRPr lang="en-US" sz="1400" dirty="0">
                <a:noFill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6517E0F-65BC-F6B1-3A5A-1A50FBD23562}"/>
                </a:ext>
              </a:extLst>
            </p:cNvPr>
            <p:cNvSpPr/>
            <p:nvPr/>
          </p:nvSpPr>
          <p:spPr>
            <a:xfrm>
              <a:off x="8609013" y="1824537"/>
              <a:ext cx="2362199" cy="2362201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B01DE48-8F16-11EC-93A4-56BB5DE2FC37}"/>
                </a:ext>
              </a:extLst>
            </p:cNvPr>
            <p:cNvSpPr txBox="1"/>
            <p:nvPr/>
          </p:nvSpPr>
          <p:spPr>
            <a:xfrm>
              <a:off x="8494712" y="4262937"/>
              <a:ext cx="2680217" cy="535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600" dirty="0">
                  <a:noFill/>
                </a:rPr>
                <a:t>Downstream</a:t>
              </a:r>
              <a:endParaRPr lang="en-US" sz="1400" dirty="0">
                <a:noFill/>
              </a:endParaRPr>
            </a:p>
          </p:txBody>
        </p:sp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5EDA2C85-51C8-4CCF-FC99-CD90687B65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231269" y="2408763"/>
              <a:ext cx="2057400" cy="11890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Petrol pump Generic Rounded Shapes icon">
              <a:extLst>
                <a:ext uri="{FF2B5EF4-FFF2-40B4-BE49-F238E27FC236}">
                  <a16:creationId xmlns:a16="http://schemas.microsoft.com/office/drawing/2014/main" id="{F2436ACE-9D67-6C9A-F3A4-84C2EECB79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0013" y="2166994"/>
              <a:ext cx="1647444" cy="1647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4AB09E9-BFE0-A0E7-1AE6-4F010303F83B}"/>
              </a:ext>
            </a:extLst>
          </p:cNvPr>
          <p:cNvSpPr txBox="1"/>
          <p:nvPr/>
        </p:nvSpPr>
        <p:spPr>
          <a:xfrm>
            <a:off x="933567" y="3219561"/>
            <a:ext cx="2798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Exploration Activity</a:t>
            </a:r>
            <a:endParaRPr lang="en-US" sz="2000" b="1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4CC68-4571-7645-A6FB-76F4F0BB38ED}"/>
              </a:ext>
            </a:extLst>
          </p:cNvPr>
          <p:cNvSpPr txBox="1"/>
          <p:nvPr/>
        </p:nvSpPr>
        <p:spPr>
          <a:xfrm>
            <a:off x="1674813" y="3746713"/>
            <a:ext cx="22098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Surface methods</a:t>
            </a:r>
            <a:endParaRPr lang="en-US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FDD1F4-8193-C2FE-3045-0E19DB2EF7EA}"/>
              </a:ext>
            </a:extLst>
          </p:cNvPr>
          <p:cNvSpPr txBox="1"/>
          <p:nvPr/>
        </p:nvSpPr>
        <p:spPr>
          <a:xfrm>
            <a:off x="1674813" y="4276367"/>
            <a:ext cx="36576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Gravity and magnetic surveys</a:t>
            </a:r>
            <a:endParaRPr lang="en-US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4136F4-679D-A74C-B6D7-AF03B7B88F93}"/>
              </a:ext>
            </a:extLst>
          </p:cNvPr>
          <p:cNvSpPr txBox="1"/>
          <p:nvPr/>
        </p:nvSpPr>
        <p:spPr>
          <a:xfrm>
            <a:off x="1674813" y="4806021"/>
            <a:ext cx="29718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Seismographic methods</a:t>
            </a:r>
            <a:endParaRPr lang="en-US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A065BC-0981-ABB9-0158-300B02A9CDB5}"/>
              </a:ext>
            </a:extLst>
          </p:cNvPr>
          <p:cNvSpPr txBox="1"/>
          <p:nvPr/>
        </p:nvSpPr>
        <p:spPr>
          <a:xfrm>
            <a:off x="6788524" y="3137940"/>
            <a:ext cx="2798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Drilling Activity</a:t>
            </a:r>
            <a:endParaRPr lang="en-US" sz="2000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4E0264-03E4-4DD7-E928-6704E9C04077}"/>
              </a:ext>
            </a:extLst>
          </p:cNvPr>
          <p:cNvSpPr txBox="1"/>
          <p:nvPr/>
        </p:nvSpPr>
        <p:spPr>
          <a:xfrm>
            <a:off x="7529770" y="3665092"/>
            <a:ext cx="2603242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Offshore &amp; Onshore</a:t>
            </a:r>
            <a:endParaRPr lang="en-US" dirty="0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B821D1-0A19-52EE-867A-9AE4879E678A}"/>
              </a:ext>
            </a:extLst>
          </p:cNvPr>
          <p:cNvSpPr txBox="1"/>
          <p:nvPr/>
        </p:nvSpPr>
        <p:spPr>
          <a:xfrm>
            <a:off x="7529770" y="4194746"/>
            <a:ext cx="4203442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Conventional &amp; Unconventional</a:t>
            </a:r>
            <a:endParaRPr lang="en-US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E639A3-52C3-1E29-AE7F-E414C2C718AD}"/>
              </a:ext>
            </a:extLst>
          </p:cNvPr>
          <p:cNvSpPr txBox="1"/>
          <p:nvPr/>
        </p:nvSpPr>
        <p:spPr>
          <a:xfrm>
            <a:off x="7529770" y="4724400"/>
            <a:ext cx="29718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Pad drilling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3749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55D9332-DBF2-43E5-A952-B91EE55F9F1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Blank slide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D18762DF-04E7-448B-08BE-27C7C1BE22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2" y="106026"/>
            <a:ext cx="685800" cy="708194"/>
          </a:xfrm>
          <a:prstGeom prst="rect">
            <a:avLst/>
          </a:prstGeom>
        </p:spPr>
      </p:pic>
      <p:pic>
        <p:nvPicPr>
          <p:cNvPr id="5" name="Picture 2" descr="Decision Sciences | Data Analytics Firm | Business Analytics ...">
            <a:extLst>
              <a:ext uri="{FF2B5EF4-FFF2-40B4-BE49-F238E27FC236}">
                <a16:creationId xmlns:a16="http://schemas.microsoft.com/office/drawing/2014/main" id="{93A1E080-FB11-4294-53A3-1936F3276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929" y="106026"/>
            <a:ext cx="1111753" cy="96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B1BD55DB-4380-7A8C-F550-AE327EDEC549}"/>
              </a:ext>
            </a:extLst>
          </p:cNvPr>
          <p:cNvGrpSpPr/>
          <p:nvPr/>
        </p:nvGrpSpPr>
        <p:grpSpPr>
          <a:xfrm>
            <a:off x="3173153" y="304800"/>
            <a:ext cx="5842517" cy="1747180"/>
            <a:chOff x="1217612" y="1824537"/>
            <a:chExt cx="9957317" cy="297769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1D8BEC0-E10B-7156-4C79-1D91D84F8823}"/>
                </a:ext>
              </a:extLst>
            </p:cNvPr>
            <p:cNvSpPr/>
            <p:nvPr/>
          </p:nvSpPr>
          <p:spPr>
            <a:xfrm>
              <a:off x="1217612" y="1828800"/>
              <a:ext cx="2362200" cy="2362200"/>
            </a:xfrm>
            <a:prstGeom prst="ellipse">
              <a:avLst/>
            </a:prstGeom>
            <a:noFill/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04B981-8332-1BC8-A3BA-5858F7474A0F}"/>
                </a:ext>
              </a:extLst>
            </p:cNvPr>
            <p:cNvSpPr txBox="1"/>
            <p:nvPr/>
          </p:nvSpPr>
          <p:spPr>
            <a:xfrm>
              <a:off x="1331912" y="4267200"/>
              <a:ext cx="2133600" cy="535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600" dirty="0"/>
                <a:t>Upstream</a:t>
              </a:r>
              <a:endParaRPr lang="en-US" sz="1400" dirty="0"/>
            </a:p>
          </p:txBody>
        </p:sp>
        <p:pic>
          <p:nvPicPr>
            <p:cNvPr id="11" name="Picture 10" descr="A yellow and white tower">
              <a:extLst>
                <a:ext uri="{FF2B5EF4-FFF2-40B4-BE49-F238E27FC236}">
                  <a16:creationId xmlns:a16="http://schemas.microsoft.com/office/drawing/2014/main" id="{47E27A5E-B084-55C6-488B-DAD025C61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2524" y="2133600"/>
              <a:ext cx="1852376" cy="1676400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1BEE035-D74D-8306-40B3-436DBFFEACCF}"/>
                </a:ext>
              </a:extLst>
            </p:cNvPr>
            <p:cNvSpPr/>
            <p:nvPr/>
          </p:nvSpPr>
          <p:spPr>
            <a:xfrm>
              <a:off x="5021719" y="1824537"/>
              <a:ext cx="2362200" cy="2362200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4FDBEC-BA39-0880-FAF6-0EEADF725E54}"/>
                </a:ext>
              </a:extLst>
            </p:cNvPr>
            <p:cNvSpPr txBox="1"/>
            <p:nvPr/>
          </p:nvSpPr>
          <p:spPr>
            <a:xfrm>
              <a:off x="5021719" y="4262937"/>
              <a:ext cx="2476501" cy="535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600" dirty="0">
                  <a:noFill/>
                </a:rPr>
                <a:t>Midstream</a:t>
              </a:r>
              <a:endParaRPr lang="en-US" sz="1400" dirty="0">
                <a:noFill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6517E0F-65BC-F6B1-3A5A-1A50FBD23562}"/>
                </a:ext>
              </a:extLst>
            </p:cNvPr>
            <p:cNvSpPr/>
            <p:nvPr/>
          </p:nvSpPr>
          <p:spPr>
            <a:xfrm>
              <a:off x="8609013" y="1824537"/>
              <a:ext cx="2362200" cy="2362200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B01DE48-8F16-11EC-93A4-56BB5DE2FC37}"/>
                </a:ext>
              </a:extLst>
            </p:cNvPr>
            <p:cNvSpPr txBox="1"/>
            <p:nvPr/>
          </p:nvSpPr>
          <p:spPr>
            <a:xfrm>
              <a:off x="8494712" y="4262937"/>
              <a:ext cx="2680217" cy="535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600" dirty="0">
                  <a:noFill/>
                </a:rPr>
                <a:t>Downstream</a:t>
              </a:r>
              <a:endParaRPr lang="en-US" sz="1400" dirty="0">
                <a:noFill/>
              </a:endParaRPr>
            </a:p>
          </p:txBody>
        </p:sp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5EDA2C85-51C8-4CCF-FC99-CD90687B65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231269" y="2408762"/>
              <a:ext cx="2057400" cy="1189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Petrol pump Generic Rounded Shapes icon">
              <a:extLst>
                <a:ext uri="{FF2B5EF4-FFF2-40B4-BE49-F238E27FC236}">
                  <a16:creationId xmlns:a16="http://schemas.microsoft.com/office/drawing/2014/main" id="{F2436ACE-9D67-6C9A-F3A4-84C2EECB79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0012" y="2166994"/>
              <a:ext cx="1647445" cy="1647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4AB09E9-BFE0-A0E7-1AE6-4F010303F83B}"/>
              </a:ext>
            </a:extLst>
          </p:cNvPr>
          <p:cNvSpPr txBox="1"/>
          <p:nvPr/>
        </p:nvSpPr>
        <p:spPr>
          <a:xfrm>
            <a:off x="4107870" y="2460931"/>
            <a:ext cx="396239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Exploration Activity</a:t>
            </a:r>
            <a:endParaRPr lang="en-US" sz="2800" b="1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4CC68-4571-7645-A6FB-76F4F0BB38ED}"/>
              </a:ext>
            </a:extLst>
          </p:cNvPr>
          <p:cNvSpPr txBox="1"/>
          <p:nvPr/>
        </p:nvSpPr>
        <p:spPr>
          <a:xfrm>
            <a:off x="1104444" y="3475246"/>
            <a:ext cx="218414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b="1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Surface method</a:t>
            </a:r>
            <a:endParaRPr lang="en-US" b="1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FDD1F4-8193-C2FE-3045-0E19DB2EF7EA}"/>
              </a:ext>
            </a:extLst>
          </p:cNvPr>
          <p:cNvSpPr txBox="1"/>
          <p:nvPr/>
        </p:nvSpPr>
        <p:spPr>
          <a:xfrm>
            <a:off x="4232829" y="3477971"/>
            <a:ext cx="363773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800" b="1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Gravity and magnetic survey</a:t>
            </a:r>
            <a:endParaRPr lang="en-US" b="1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4136F4-679D-A74C-B6D7-AF03B7B88F93}"/>
              </a:ext>
            </a:extLst>
          </p:cNvPr>
          <p:cNvSpPr txBox="1"/>
          <p:nvPr/>
        </p:nvSpPr>
        <p:spPr>
          <a:xfrm>
            <a:off x="8837612" y="3475246"/>
            <a:ext cx="303468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b="1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Seismographic method</a:t>
            </a:r>
            <a:endParaRPr lang="en-US" b="1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36AE19-A54F-79A0-AE19-E9A40C38DF83}"/>
              </a:ext>
            </a:extLst>
          </p:cNvPr>
          <p:cNvSpPr txBox="1"/>
          <p:nvPr/>
        </p:nvSpPr>
        <p:spPr>
          <a:xfrm>
            <a:off x="1065212" y="4072301"/>
            <a:ext cx="234385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geological observations and interpretations</a:t>
            </a:r>
            <a:endParaRPr lang="en-US" sz="14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038AE3-3202-2767-5ECA-B2B582E72C5F}"/>
              </a:ext>
            </a:extLst>
          </p:cNvPr>
          <p:cNvSpPr txBox="1"/>
          <p:nvPr/>
        </p:nvSpPr>
        <p:spPr>
          <a:xfrm>
            <a:off x="1065212" y="4805571"/>
            <a:ext cx="184266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such as petrography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sedimentology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structural geology geochemistry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57A446-30E0-422A-5FBA-4C77736EC0C3}"/>
              </a:ext>
            </a:extLst>
          </p:cNvPr>
          <p:cNvSpPr txBox="1"/>
          <p:nvPr/>
        </p:nvSpPr>
        <p:spPr>
          <a:xfrm>
            <a:off x="4417637" y="4072301"/>
            <a:ext cx="334286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measuring local anomalies in the Earth’s magnetic fields</a:t>
            </a:r>
            <a:endParaRPr lang="en-US" sz="1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C989BA-AEEF-0A65-0AC1-E149A16C0EB2}"/>
              </a:ext>
            </a:extLst>
          </p:cNvPr>
          <p:cNvSpPr txBox="1"/>
          <p:nvPr/>
        </p:nvSpPr>
        <p:spPr>
          <a:xfrm>
            <a:off x="4449405" y="4805130"/>
            <a:ext cx="312629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identify anomalies in the gravity acceleration generated by contrasts in density among bodies in the subsurface</a:t>
            </a:r>
            <a:endParaRPr lang="en-US" sz="1400" dirty="0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E07DA9-A6A8-E8FC-5AE5-E0A6827EEB8B}"/>
              </a:ext>
            </a:extLst>
          </p:cNvPr>
          <p:cNvSpPr txBox="1"/>
          <p:nvPr/>
        </p:nvSpPr>
        <p:spPr>
          <a:xfrm>
            <a:off x="8791614" y="4072301"/>
            <a:ext cx="3342866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most valuable technique</a:t>
            </a:r>
            <a:endParaRPr lang="en-US" sz="1400" dirty="0"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1F2F5C-C6DD-9CC9-223C-53BAE5191021}"/>
              </a:ext>
            </a:extLst>
          </p:cNvPr>
          <p:cNvSpPr txBox="1"/>
          <p:nvPr/>
        </p:nvSpPr>
        <p:spPr>
          <a:xfrm>
            <a:off x="8823382" y="4805130"/>
            <a:ext cx="2714713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by use of seismic waves, a 3D plot of underground structure is observed for oil and gas reservoirs</a:t>
            </a:r>
            <a:endParaRPr 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3302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0" name="Picture 12" descr="Oil container, oil reserve, oil storage, oil store, oil supply, oil tank, oil  train icon - Download on Iconfinder | Oil storage, Oil store, Oils">
            <a:extLst>
              <a:ext uri="{FF2B5EF4-FFF2-40B4-BE49-F238E27FC236}">
                <a16:creationId xmlns:a16="http://schemas.microsoft.com/office/drawing/2014/main" id="{449BF562-6BDC-CACA-9432-A574966530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19" b="12550"/>
          <a:stretch/>
        </p:blipFill>
        <p:spPr bwMode="auto">
          <a:xfrm>
            <a:off x="9324723" y="2961536"/>
            <a:ext cx="2748171" cy="2081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55D9332-DBF2-43E5-A952-B91EE55F9F1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Blank slide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D18762DF-04E7-448B-08BE-27C7C1BE22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2" y="106026"/>
            <a:ext cx="685800" cy="708194"/>
          </a:xfrm>
          <a:prstGeom prst="rect">
            <a:avLst/>
          </a:prstGeom>
        </p:spPr>
      </p:pic>
      <p:pic>
        <p:nvPicPr>
          <p:cNvPr id="5" name="Picture 2" descr="Decision Sciences | Data Analytics Firm | Business Analytics ...">
            <a:extLst>
              <a:ext uri="{FF2B5EF4-FFF2-40B4-BE49-F238E27FC236}">
                <a16:creationId xmlns:a16="http://schemas.microsoft.com/office/drawing/2014/main" id="{93A1E080-FB11-4294-53A3-1936F3276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929" y="106026"/>
            <a:ext cx="1111753" cy="96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B1BD55DB-4380-7A8C-F550-AE327EDEC549}"/>
              </a:ext>
            </a:extLst>
          </p:cNvPr>
          <p:cNvGrpSpPr/>
          <p:nvPr/>
        </p:nvGrpSpPr>
        <p:grpSpPr>
          <a:xfrm>
            <a:off x="3173153" y="304800"/>
            <a:ext cx="5842517" cy="1747180"/>
            <a:chOff x="1217612" y="1824537"/>
            <a:chExt cx="9957317" cy="297769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1D8BEC0-E10B-7156-4C79-1D91D84F8823}"/>
                </a:ext>
              </a:extLst>
            </p:cNvPr>
            <p:cNvSpPr/>
            <p:nvPr/>
          </p:nvSpPr>
          <p:spPr>
            <a:xfrm>
              <a:off x="1217612" y="1828799"/>
              <a:ext cx="2362199" cy="2362201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04B981-8332-1BC8-A3BA-5858F7474A0F}"/>
                </a:ext>
              </a:extLst>
            </p:cNvPr>
            <p:cNvSpPr txBox="1"/>
            <p:nvPr/>
          </p:nvSpPr>
          <p:spPr>
            <a:xfrm>
              <a:off x="1331912" y="4267200"/>
              <a:ext cx="2133600" cy="535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600" dirty="0">
                  <a:noFill/>
                </a:rPr>
                <a:t>Upstream</a:t>
              </a:r>
              <a:endParaRPr lang="en-US" sz="1400" dirty="0">
                <a:noFill/>
              </a:endParaRPr>
            </a:p>
          </p:txBody>
        </p:sp>
        <p:pic>
          <p:nvPicPr>
            <p:cNvPr id="11" name="Picture 10" descr="A yellow and white tower">
              <a:extLst>
                <a:ext uri="{FF2B5EF4-FFF2-40B4-BE49-F238E27FC236}">
                  <a16:creationId xmlns:a16="http://schemas.microsoft.com/office/drawing/2014/main" id="{47E27A5E-B084-55C6-488B-DAD025C61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2524" y="2133600"/>
              <a:ext cx="1852376" cy="1676400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1BEE035-D74D-8306-40B3-436DBFFEACCF}"/>
                </a:ext>
              </a:extLst>
            </p:cNvPr>
            <p:cNvSpPr/>
            <p:nvPr/>
          </p:nvSpPr>
          <p:spPr>
            <a:xfrm>
              <a:off x="5021719" y="1824537"/>
              <a:ext cx="2362200" cy="2362200"/>
            </a:xfrm>
            <a:prstGeom prst="ellipse">
              <a:avLst/>
            </a:prstGeom>
            <a:noFill/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4FDBEC-BA39-0880-FAF6-0EEADF725E54}"/>
                </a:ext>
              </a:extLst>
            </p:cNvPr>
            <p:cNvSpPr txBox="1"/>
            <p:nvPr/>
          </p:nvSpPr>
          <p:spPr>
            <a:xfrm>
              <a:off x="5021719" y="4262937"/>
              <a:ext cx="2476501" cy="535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600" dirty="0"/>
                <a:t>Midstream</a:t>
              </a:r>
              <a:endParaRPr lang="en-US" sz="140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6517E0F-65BC-F6B1-3A5A-1A50FBD23562}"/>
                </a:ext>
              </a:extLst>
            </p:cNvPr>
            <p:cNvSpPr/>
            <p:nvPr/>
          </p:nvSpPr>
          <p:spPr>
            <a:xfrm>
              <a:off x="8609013" y="1824537"/>
              <a:ext cx="2362200" cy="2362200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B01DE48-8F16-11EC-93A4-56BB5DE2FC37}"/>
                </a:ext>
              </a:extLst>
            </p:cNvPr>
            <p:cNvSpPr txBox="1"/>
            <p:nvPr/>
          </p:nvSpPr>
          <p:spPr>
            <a:xfrm>
              <a:off x="8494712" y="4262937"/>
              <a:ext cx="2680217" cy="535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600" dirty="0">
                  <a:noFill/>
                </a:rPr>
                <a:t>Downstream</a:t>
              </a:r>
              <a:endParaRPr lang="en-US" sz="1400" dirty="0">
                <a:noFill/>
              </a:endParaRPr>
            </a:p>
          </p:txBody>
        </p:sp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5EDA2C85-51C8-4CCF-FC99-CD90687B65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231269" y="2408762"/>
              <a:ext cx="2057400" cy="1189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Petrol pump Generic Rounded Shapes icon">
              <a:extLst>
                <a:ext uri="{FF2B5EF4-FFF2-40B4-BE49-F238E27FC236}">
                  <a16:creationId xmlns:a16="http://schemas.microsoft.com/office/drawing/2014/main" id="{F2436ACE-9D67-6C9A-F3A4-84C2EECB79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0012" y="2166994"/>
              <a:ext cx="1647445" cy="1647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7B9BB31-A360-460E-16F0-78F953719804}"/>
              </a:ext>
            </a:extLst>
          </p:cNvPr>
          <p:cNvSpPr txBox="1"/>
          <p:nvPr/>
        </p:nvSpPr>
        <p:spPr>
          <a:xfrm>
            <a:off x="1122970" y="4630778"/>
            <a:ext cx="54864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Includes transportation of crude or refined petroleum products, usually via pipeline, oil tanker, truck</a:t>
            </a:r>
            <a:r>
              <a:rPr lang="en-US" sz="1600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rail or airlines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84B1EE-09C7-5DAC-B4E6-341F76B40007}"/>
              </a:ext>
            </a:extLst>
          </p:cNvPr>
          <p:cNvSpPr txBox="1"/>
          <p:nvPr/>
        </p:nvSpPr>
        <p:spPr>
          <a:xfrm>
            <a:off x="1122970" y="3410297"/>
            <a:ext cx="54864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Midstream refers to points in the oil production process that falls between upstream and downstream</a:t>
            </a:r>
          </a:p>
        </p:txBody>
      </p:sp>
      <p:pic>
        <p:nvPicPr>
          <p:cNvPr id="7172" name="Picture 4" descr="Oil tanker - Free transport icons">
            <a:extLst>
              <a:ext uri="{FF2B5EF4-FFF2-40B4-BE49-F238E27FC236}">
                <a16:creationId xmlns:a16="http://schemas.microsoft.com/office/drawing/2014/main" id="{1BE738DA-D77E-1EE5-97DA-22066CF69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103" y="2147025"/>
            <a:ext cx="2081208" cy="2081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Oil tanker Generic Flat icon">
            <a:extLst>
              <a:ext uri="{FF2B5EF4-FFF2-40B4-BE49-F238E27FC236}">
                <a16:creationId xmlns:a16="http://schemas.microsoft.com/office/drawing/2014/main" id="{7839F177-F123-C848-7B5B-9D5C0A152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0097" y="4898544"/>
            <a:ext cx="1917422" cy="191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Oil, oil pipeline, pipeline icon - Download on Iconfinder">
            <a:extLst>
              <a:ext uri="{FF2B5EF4-FFF2-40B4-BE49-F238E27FC236}">
                <a16:creationId xmlns:a16="http://schemas.microsoft.com/office/drawing/2014/main" id="{641D437B-D579-DF1B-A725-C3B93B428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534" y="3938307"/>
            <a:ext cx="1874906" cy="187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866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55D9332-DBF2-43E5-A952-B91EE55F9F1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Blank slide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D18762DF-04E7-448B-08BE-27C7C1BE22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2" y="106026"/>
            <a:ext cx="685800" cy="708194"/>
          </a:xfrm>
          <a:prstGeom prst="rect">
            <a:avLst/>
          </a:prstGeom>
        </p:spPr>
      </p:pic>
      <p:pic>
        <p:nvPicPr>
          <p:cNvPr id="5" name="Picture 2" descr="Decision Sciences | Data Analytics Firm | Business Analytics ...">
            <a:extLst>
              <a:ext uri="{FF2B5EF4-FFF2-40B4-BE49-F238E27FC236}">
                <a16:creationId xmlns:a16="http://schemas.microsoft.com/office/drawing/2014/main" id="{93A1E080-FB11-4294-53A3-1936F3276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929" y="106026"/>
            <a:ext cx="1111753" cy="96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B1BD55DB-4380-7A8C-F550-AE327EDEC549}"/>
              </a:ext>
            </a:extLst>
          </p:cNvPr>
          <p:cNvGrpSpPr/>
          <p:nvPr/>
        </p:nvGrpSpPr>
        <p:grpSpPr>
          <a:xfrm>
            <a:off x="3173153" y="304800"/>
            <a:ext cx="5842517" cy="1747180"/>
            <a:chOff x="1217612" y="1824537"/>
            <a:chExt cx="9957317" cy="297769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1D8BEC0-E10B-7156-4C79-1D91D84F8823}"/>
                </a:ext>
              </a:extLst>
            </p:cNvPr>
            <p:cNvSpPr/>
            <p:nvPr/>
          </p:nvSpPr>
          <p:spPr>
            <a:xfrm>
              <a:off x="1217612" y="1828800"/>
              <a:ext cx="2362200" cy="2362200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04B981-8332-1BC8-A3BA-5858F7474A0F}"/>
                </a:ext>
              </a:extLst>
            </p:cNvPr>
            <p:cNvSpPr txBox="1"/>
            <p:nvPr/>
          </p:nvSpPr>
          <p:spPr>
            <a:xfrm>
              <a:off x="1331912" y="4267200"/>
              <a:ext cx="2133600" cy="535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600" dirty="0">
                  <a:noFill/>
                </a:rPr>
                <a:t>Upstream</a:t>
              </a:r>
              <a:endParaRPr lang="en-US" sz="1400" dirty="0">
                <a:noFill/>
              </a:endParaRPr>
            </a:p>
          </p:txBody>
        </p:sp>
        <p:pic>
          <p:nvPicPr>
            <p:cNvPr id="11" name="Picture 10" descr="A yellow and white tower">
              <a:extLst>
                <a:ext uri="{FF2B5EF4-FFF2-40B4-BE49-F238E27FC236}">
                  <a16:creationId xmlns:a16="http://schemas.microsoft.com/office/drawing/2014/main" id="{47E27A5E-B084-55C6-488B-DAD025C61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2524" y="2133600"/>
              <a:ext cx="1852376" cy="1676400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1BEE035-D74D-8306-40B3-436DBFFEACCF}"/>
                </a:ext>
              </a:extLst>
            </p:cNvPr>
            <p:cNvSpPr/>
            <p:nvPr/>
          </p:nvSpPr>
          <p:spPr>
            <a:xfrm>
              <a:off x="5021719" y="1824537"/>
              <a:ext cx="2362200" cy="2362200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4FDBEC-BA39-0880-FAF6-0EEADF725E54}"/>
                </a:ext>
              </a:extLst>
            </p:cNvPr>
            <p:cNvSpPr txBox="1"/>
            <p:nvPr/>
          </p:nvSpPr>
          <p:spPr>
            <a:xfrm>
              <a:off x="5021719" y="4262937"/>
              <a:ext cx="2476501" cy="535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600" dirty="0">
                  <a:noFill/>
                </a:rPr>
                <a:t>Midstream</a:t>
              </a:r>
              <a:endParaRPr lang="en-US" sz="1400" dirty="0">
                <a:noFill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6517E0F-65BC-F6B1-3A5A-1A50FBD23562}"/>
                </a:ext>
              </a:extLst>
            </p:cNvPr>
            <p:cNvSpPr/>
            <p:nvPr/>
          </p:nvSpPr>
          <p:spPr>
            <a:xfrm>
              <a:off x="8609013" y="1824537"/>
              <a:ext cx="2362200" cy="2362200"/>
            </a:xfrm>
            <a:prstGeom prst="ellipse">
              <a:avLst/>
            </a:prstGeom>
            <a:noFill/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B01DE48-8F16-11EC-93A4-56BB5DE2FC37}"/>
                </a:ext>
              </a:extLst>
            </p:cNvPr>
            <p:cNvSpPr txBox="1"/>
            <p:nvPr/>
          </p:nvSpPr>
          <p:spPr>
            <a:xfrm>
              <a:off x="8494712" y="4262937"/>
              <a:ext cx="2680217" cy="535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600" dirty="0"/>
                <a:t>Downstream</a:t>
              </a:r>
              <a:endParaRPr lang="en-US" sz="1400" dirty="0"/>
            </a:p>
          </p:txBody>
        </p:sp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5EDA2C85-51C8-4CCF-FC99-CD90687B65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231269" y="2408762"/>
              <a:ext cx="2057400" cy="1189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Petrol pump Generic Rounded Shapes icon">
              <a:extLst>
                <a:ext uri="{FF2B5EF4-FFF2-40B4-BE49-F238E27FC236}">
                  <a16:creationId xmlns:a16="http://schemas.microsoft.com/office/drawing/2014/main" id="{F2436ACE-9D67-6C9A-F3A4-84C2EECB79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0012" y="2166994"/>
              <a:ext cx="1647445" cy="1647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4C6A33F-5DBE-A318-2942-4893359838B5}"/>
              </a:ext>
            </a:extLst>
          </p:cNvPr>
          <p:cNvSpPr txBox="1"/>
          <p:nvPr/>
        </p:nvSpPr>
        <p:spPr>
          <a:xfrm>
            <a:off x="912812" y="4041255"/>
            <a:ext cx="54864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arketing and distribution of crude oil and natural gas related products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CAD31B-B9BD-55D0-1B22-2AE412BEB590}"/>
              </a:ext>
            </a:extLst>
          </p:cNvPr>
          <p:cNvSpPr txBox="1"/>
          <p:nvPr/>
        </p:nvSpPr>
        <p:spPr>
          <a:xfrm>
            <a:off x="912812" y="2843557"/>
            <a:ext cx="54864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F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inal stage of the process and refers to the refining, processing and purifying of crude oil and natural gas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AA0C8C-5113-2F29-5E8A-19D2F9B690D7}"/>
              </a:ext>
            </a:extLst>
          </p:cNvPr>
          <p:cNvSpPr txBox="1"/>
          <p:nvPr/>
        </p:nvSpPr>
        <p:spPr>
          <a:xfrm>
            <a:off x="912812" y="5257800"/>
            <a:ext cx="54864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This includes manufacturing products such as petrol, gasoline, diesel oil, jet fuel, lubricants, heating oil, asphalt, waxes etc.</a:t>
            </a:r>
          </a:p>
        </p:txBody>
      </p:sp>
      <p:pic>
        <p:nvPicPr>
          <p:cNvPr id="9220" name="Picture 4" descr="Red fuel pump nozzle and drop vector isolated. Gas filling station icon.  Stock Vector | Adobe Stock">
            <a:extLst>
              <a:ext uri="{FF2B5EF4-FFF2-40B4-BE49-F238E27FC236}">
                <a16:creationId xmlns:a16="http://schemas.microsoft.com/office/drawing/2014/main" id="{AB9C4622-D615-F478-B1D1-081C9C1FE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7" t="17778" r="7800" b="24693"/>
          <a:stretch/>
        </p:blipFill>
        <p:spPr bwMode="auto">
          <a:xfrm>
            <a:off x="7104081" y="4553708"/>
            <a:ext cx="2250543" cy="123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Gas station - Free industry icons">
            <a:extLst>
              <a:ext uri="{FF2B5EF4-FFF2-40B4-BE49-F238E27FC236}">
                <a16:creationId xmlns:a16="http://schemas.microsoft.com/office/drawing/2014/main" id="{2DA87F1F-62ED-D319-FAD9-82895C78A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8071" y="4951500"/>
            <a:ext cx="1683662" cy="168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Oil refinery - Free industry icons">
            <a:extLst>
              <a:ext uri="{FF2B5EF4-FFF2-40B4-BE49-F238E27FC236}">
                <a16:creationId xmlns:a16="http://schemas.microsoft.com/office/drawing/2014/main" id="{C607BB77-6319-62AB-A89A-E9B8F9238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891" y="2294718"/>
            <a:ext cx="1662779" cy="166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Bulk, fuel, liquid, oil, petrol, storage, tank icon - Download on Iconfinder">
            <a:extLst>
              <a:ext uri="{FF2B5EF4-FFF2-40B4-BE49-F238E27FC236}">
                <a16:creationId xmlns:a16="http://schemas.microsoft.com/office/drawing/2014/main" id="{8933DC65-4083-7E03-ED7F-CD7EBB22C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959" y="2667000"/>
            <a:ext cx="2039671" cy="203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544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6" descr="hydraulic fracturing petroleum engineer color icon vector illustration  26111543 Vector Art at Vecteezy">
            <a:extLst>
              <a:ext uri="{FF2B5EF4-FFF2-40B4-BE49-F238E27FC236}">
                <a16:creationId xmlns:a16="http://schemas.microsoft.com/office/drawing/2014/main" id="{B2ECE058-A6C1-662F-AD98-7FB72309E8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" t="10001" b="8567"/>
          <a:stretch/>
        </p:blipFill>
        <p:spPr bwMode="auto">
          <a:xfrm>
            <a:off x="7609108" y="3959015"/>
            <a:ext cx="2929394" cy="2385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55D9332-DBF2-43E5-A952-B91EE55F9F1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Blank slide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D18762DF-04E7-448B-08BE-27C7C1BE22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2" y="106026"/>
            <a:ext cx="685800" cy="708194"/>
          </a:xfrm>
          <a:prstGeom prst="rect">
            <a:avLst/>
          </a:prstGeom>
        </p:spPr>
      </p:pic>
      <p:pic>
        <p:nvPicPr>
          <p:cNvPr id="5" name="Picture 2" descr="Decision Sciences | Data Analytics Firm | Business Analytics ...">
            <a:extLst>
              <a:ext uri="{FF2B5EF4-FFF2-40B4-BE49-F238E27FC236}">
                <a16:creationId xmlns:a16="http://schemas.microsoft.com/office/drawing/2014/main" id="{93A1E080-FB11-4294-53A3-1936F3276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929" y="106026"/>
            <a:ext cx="1111753" cy="96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5E8DB9-4CA4-37E1-6EB3-77F7D2853F2B}"/>
              </a:ext>
            </a:extLst>
          </p:cNvPr>
          <p:cNvSpPr txBox="1"/>
          <p:nvPr/>
        </p:nvSpPr>
        <p:spPr>
          <a:xfrm>
            <a:off x="4875212" y="447611"/>
            <a:ext cx="1846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b="1" dirty="0"/>
              <a:t>Drilling</a:t>
            </a:r>
            <a:endParaRPr lang="en-US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AC46E9-93E9-143A-14D3-3560E702FB8A}"/>
              </a:ext>
            </a:extLst>
          </p:cNvPr>
          <p:cNvSpPr txBox="1"/>
          <p:nvPr/>
        </p:nvSpPr>
        <p:spPr>
          <a:xfrm>
            <a:off x="912812" y="2007072"/>
            <a:ext cx="548640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Based on location:</a:t>
            </a:r>
          </a:p>
          <a:p>
            <a:pPr>
              <a:lnSpc>
                <a:spcPct val="90000"/>
              </a:lnSpc>
            </a:pPr>
            <a:endParaRPr lang="en-US" sz="1600" dirty="0">
              <a:effectLst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r>
              <a:rPr lang="en-US" sz="1600" b="1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Onshore</a:t>
            </a:r>
            <a:r>
              <a:rPr lang="en-US" sz="1600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- drilling earth’s surface</a:t>
            </a:r>
          </a:p>
          <a:p>
            <a:pPr>
              <a:lnSpc>
                <a:spcPct val="90000"/>
              </a:lnSpc>
            </a:pPr>
            <a:endParaRPr lang="en-US" sz="1600" dirty="0"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r>
              <a:rPr lang="en-US" sz="1600" b="1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Offshore</a:t>
            </a:r>
            <a:r>
              <a:rPr lang="en-US" sz="1600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 - drilling underneath the seabed</a:t>
            </a:r>
          </a:p>
          <a:p>
            <a:pPr>
              <a:lnSpc>
                <a:spcPct val="90000"/>
              </a:lnSpc>
            </a:pPr>
            <a:endParaRPr lang="en-US" sz="1600" dirty="0"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148A80-BC55-7245-1792-C4E35AE8179F}"/>
              </a:ext>
            </a:extLst>
          </p:cNvPr>
          <p:cNvSpPr txBox="1"/>
          <p:nvPr/>
        </p:nvSpPr>
        <p:spPr>
          <a:xfrm>
            <a:off x="913055" y="3819094"/>
            <a:ext cx="670560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Based on type of gas wells:</a:t>
            </a:r>
          </a:p>
          <a:p>
            <a:pPr>
              <a:lnSpc>
                <a:spcPct val="90000"/>
              </a:lnSpc>
            </a:pPr>
            <a:endParaRPr lang="en-US" sz="1600" dirty="0">
              <a:effectLst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r>
              <a:rPr lang="en-US" sz="1600" b="1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Conventional</a:t>
            </a:r>
            <a:r>
              <a:rPr lang="en-US" sz="1600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 -   vertical drilling, yields less oil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 		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r>
              <a:rPr lang="en-US" sz="1600" b="1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Unconventional</a:t>
            </a:r>
            <a:r>
              <a:rPr lang="en-US" sz="1600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  - horizontal drilling and hydraulic fracturing</a:t>
            </a:r>
          </a:p>
          <a:p>
            <a:pPr>
              <a:lnSpc>
                <a:spcPct val="90000"/>
              </a:lnSpc>
            </a:pPr>
            <a:endParaRPr lang="en-US" sz="1600" dirty="0"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Oil drill Special Lineal color icon">
            <a:extLst>
              <a:ext uri="{FF2B5EF4-FFF2-40B4-BE49-F238E27FC236}">
                <a16:creationId xmlns:a16="http://schemas.microsoft.com/office/drawing/2014/main" id="{4DC6F9B1-5CEE-C0C0-D555-E21EC2554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700" y="1551280"/>
            <a:ext cx="2103604" cy="2103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Oil rig - Free industry icons">
            <a:extLst>
              <a:ext uri="{FF2B5EF4-FFF2-40B4-BE49-F238E27FC236}">
                <a16:creationId xmlns:a16="http://schemas.microsoft.com/office/drawing/2014/main" id="{4E2FCABA-7378-D459-410F-85BF3E61D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127" y="1440754"/>
            <a:ext cx="2031528" cy="2031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EEC7473-E314-8DCC-277C-8C5EB2531EDF}"/>
              </a:ext>
            </a:extLst>
          </p:cNvPr>
          <p:cNvSpPr txBox="1"/>
          <p:nvPr/>
        </p:nvSpPr>
        <p:spPr>
          <a:xfrm>
            <a:off x="6464593" y="3433570"/>
            <a:ext cx="17259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Offshore rig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E8BA6A-CB50-8667-9156-CFAC23361ED5}"/>
              </a:ext>
            </a:extLst>
          </p:cNvPr>
          <p:cNvSpPr txBox="1"/>
          <p:nvPr/>
        </p:nvSpPr>
        <p:spPr>
          <a:xfrm>
            <a:off x="9494241" y="3689375"/>
            <a:ext cx="19101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Onshore conventional rig</a:t>
            </a:r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D54EEB-1C76-DB4D-619B-EFDC650A1A89}"/>
              </a:ext>
            </a:extLst>
          </p:cNvPr>
          <p:cNvSpPr txBox="1"/>
          <p:nvPr/>
        </p:nvSpPr>
        <p:spPr>
          <a:xfrm>
            <a:off x="8074618" y="6310044"/>
            <a:ext cx="19983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Horizontal drilling 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5EE93-B3F7-961C-F0A7-DE0F84B3DB4C}"/>
              </a:ext>
            </a:extLst>
          </p:cNvPr>
          <p:cNvSpPr txBox="1"/>
          <p:nvPr/>
        </p:nvSpPr>
        <p:spPr>
          <a:xfrm>
            <a:off x="1065212" y="5215617"/>
            <a:ext cx="61433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Fracking, is the process of injecting water, sand, and/or chemicals into a well to break up underground bedrock to free up oil or gas reserves</a:t>
            </a:r>
          </a:p>
        </p:txBody>
      </p:sp>
    </p:spTree>
    <p:extLst>
      <p:ext uri="{BB962C8B-B14F-4D97-AF65-F5344CB8AC3E}">
        <p14:creationId xmlns:p14="http://schemas.microsoft.com/office/powerpoint/2010/main" val="2307844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cision Sciences | Data Analytics Firm | Business Analytics ...">
            <a:extLst>
              <a:ext uri="{FF2B5EF4-FFF2-40B4-BE49-F238E27FC236}">
                <a16:creationId xmlns:a16="http://schemas.microsoft.com/office/drawing/2014/main" id="{EEC2C381-FC28-14BF-5856-05FB18713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812" y="76199"/>
            <a:ext cx="1469181" cy="126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hevron Logo PNG Vectors Free Download">
            <a:extLst>
              <a:ext uri="{FF2B5EF4-FFF2-40B4-BE49-F238E27FC236}">
                <a16:creationId xmlns:a16="http://schemas.microsoft.com/office/drawing/2014/main" id="{9B8D839D-786A-6FDC-8AA5-5F347593E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2" y="3124200"/>
            <a:ext cx="5162551" cy="332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571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55D9332-DBF2-43E5-A952-B91EE55F9F1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Blank slide</a:t>
            </a:r>
          </a:p>
        </p:txBody>
      </p:sp>
      <p:pic>
        <p:nvPicPr>
          <p:cNvPr id="5" name="Picture 2" descr="Decision Sciences | Data Analytics Firm | Business Analytics ...">
            <a:extLst>
              <a:ext uri="{FF2B5EF4-FFF2-40B4-BE49-F238E27FC236}">
                <a16:creationId xmlns:a16="http://schemas.microsoft.com/office/drawing/2014/main" id="{93A1E080-FB11-4294-53A3-1936F3276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929" y="106026"/>
            <a:ext cx="1111753" cy="96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9D29BC-2030-0C0C-AF94-1BF22051328B}"/>
              </a:ext>
            </a:extLst>
          </p:cNvPr>
          <p:cNvSpPr txBox="1"/>
          <p:nvPr/>
        </p:nvSpPr>
        <p:spPr>
          <a:xfrm>
            <a:off x="760412" y="5474216"/>
            <a:ext cx="78995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It ranked </a:t>
            </a:r>
            <a:r>
              <a:rPr lang="en-US" sz="2000" b="1" dirty="0">
                <a:solidFill>
                  <a:srgbClr val="C2152A"/>
                </a:solidFill>
              </a:rPr>
              <a:t>10</a:t>
            </a:r>
            <a:r>
              <a:rPr lang="en-US" sz="2000" b="1" baseline="30000" dirty="0">
                <a:solidFill>
                  <a:srgbClr val="C2152A"/>
                </a:solidFill>
              </a:rPr>
              <a:t>th</a:t>
            </a:r>
            <a:r>
              <a:rPr lang="en-US" sz="2000" b="1" dirty="0">
                <a:solidFill>
                  <a:srgbClr val="C2152A"/>
                </a:solidFill>
              </a:rPr>
              <a:t> </a:t>
            </a:r>
            <a:r>
              <a:rPr lang="en-US" sz="2000" dirty="0"/>
              <a:t> on the </a:t>
            </a:r>
            <a:r>
              <a:rPr lang="en-US" sz="2000" b="1" dirty="0"/>
              <a:t>Fortune 500 </a:t>
            </a:r>
            <a:r>
              <a:rPr lang="en-US" sz="2000" dirty="0"/>
              <a:t>in 2023.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AAA866-0DC3-8C9C-222A-F172AD53AC69}"/>
              </a:ext>
            </a:extLst>
          </p:cNvPr>
          <p:cNvSpPr txBox="1"/>
          <p:nvPr/>
        </p:nvSpPr>
        <p:spPr>
          <a:xfrm>
            <a:off x="760412" y="2106093"/>
            <a:ext cx="106680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5AAA"/>
                </a:solidFill>
              </a:rPr>
              <a:t>Chevron</a:t>
            </a:r>
            <a:r>
              <a:rPr lang="en-US" dirty="0"/>
              <a:t> Corporation is a multinational energy corporation headquartered in San Ramon, California, United States. Founded in September 1879.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FB2DE9-1470-CA77-F92D-EC9E9CE6BAAC}"/>
              </a:ext>
            </a:extLst>
          </p:cNvPr>
          <p:cNvSpPr txBox="1"/>
          <p:nvPr/>
        </p:nvSpPr>
        <p:spPr>
          <a:xfrm>
            <a:off x="755865" y="3528544"/>
            <a:ext cx="59398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It is active in more than 180 countries worldwide and has a brand value of nearly 15 billion U.S. dollars, raking </a:t>
            </a:r>
            <a:r>
              <a:rPr lang="en-US" b="1" dirty="0">
                <a:solidFill>
                  <a:srgbClr val="C2152A"/>
                </a:solidFill>
              </a:rPr>
              <a:t>7</a:t>
            </a:r>
            <a:r>
              <a:rPr lang="en-US" b="1" baseline="30000" dirty="0">
                <a:solidFill>
                  <a:srgbClr val="C2152A"/>
                </a:solidFill>
              </a:rPr>
              <a:t>th</a:t>
            </a:r>
            <a:r>
              <a:rPr lang="en-US" b="1" dirty="0">
                <a:solidFill>
                  <a:srgbClr val="C2152A"/>
                </a:solidFill>
              </a:rPr>
              <a:t> </a:t>
            </a:r>
            <a:r>
              <a:rPr lang="en-US" dirty="0"/>
              <a:t> among worldwide oil and gas companies.</a:t>
            </a:r>
          </a:p>
        </p:txBody>
      </p:sp>
      <p:pic>
        <p:nvPicPr>
          <p:cNvPr id="18" name="Picture 17" descr="A gas station with cars parked at the top&#10;&#10;Description automatically generated">
            <a:extLst>
              <a:ext uri="{FF2B5EF4-FFF2-40B4-BE49-F238E27FC236}">
                <a16:creationId xmlns:a16="http://schemas.microsoft.com/office/drawing/2014/main" id="{E1B3F4A0-3680-2269-160B-D5FF2271A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397" y="2783201"/>
            <a:ext cx="5704428" cy="38029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 descr="Chevron Logo , symbol, meaning, history, PNG, brand">
            <a:extLst>
              <a:ext uri="{FF2B5EF4-FFF2-40B4-BE49-F238E27FC236}">
                <a16:creationId xmlns:a16="http://schemas.microsoft.com/office/drawing/2014/main" id="{8CE5157F-CC48-5A3C-E30F-1004B876C9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22" b="24949"/>
          <a:stretch/>
        </p:blipFill>
        <p:spPr bwMode="auto">
          <a:xfrm>
            <a:off x="760412" y="420524"/>
            <a:ext cx="3806224" cy="109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15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55D9332-DBF2-43E5-A952-B91EE55F9F1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Blank slide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D18762DF-04E7-448B-08BE-27C7C1BE22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2" y="106026"/>
            <a:ext cx="685800" cy="708194"/>
          </a:xfrm>
          <a:prstGeom prst="rect">
            <a:avLst/>
          </a:prstGeom>
        </p:spPr>
      </p:pic>
      <p:pic>
        <p:nvPicPr>
          <p:cNvPr id="5" name="Picture 2" descr="Decision Sciences | Data Analytics Firm | Business Analytics ...">
            <a:extLst>
              <a:ext uri="{FF2B5EF4-FFF2-40B4-BE49-F238E27FC236}">
                <a16:creationId xmlns:a16="http://schemas.microsoft.com/office/drawing/2014/main" id="{93A1E080-FB11-4294-53A3-1936F3276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929" y="106026"/>
            <a:ext cx="1111753" cy="96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5E8DB9-4CA4-37E1-6EB3-77F7D2853F2B}"/>
              </a:ext>
            </a:extLst>
          </p:cNvPr>
          <p:cNvSpPr txBox="1"/>
          <p:nvPr/>
        </p:nvSpPr>
        <p:spPr>
          <a:xfrm>
            <a:off x="2568447" y="368578"/>
            <a:ext cx="7051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b="1" dirty="0"/>
              <a:t>COMPETITORS OF CHEVRON</a:t>
            </a:r>
          </a:p>
        </p:txBody>
      </p:sp>
      <p:pic>
        <p:nvPicPr>
          <p:cNvPr id="2054" name="Picture 6" descr="TCCS">
            <a:extLst>
              <a:ext uri="{FF2B5EF4-FFF2-40B4-BE49-F238E27FC236}">
                <a16:creationId xmlns:a16="http://schemas.microsoft.com/office/drawing/2014/main" id="{3D928E47-2B90-EB4E-8AD7-9992A8824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27" y="1528159"/>
            <a:ext cx="4114770" cy="224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Exxon Png Logo | Free PNG Image">
            <a:extLst>
              <a:ext uri="{FF2B5EF4-FFF2-40B4-BE49-F238E27FC236}">
                <a16:creationId xmlns:a16="http://schemas.microsoft.com/office/drawing/2014/main" id="{4639D01E-29D4-4F98-A5A9-E35855AEA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548" y="704152"/>
            <a:ext cx="4170871" cy="4170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hell Logo PNG Transparent &amp; SVG Vector - Freebie Supply">
            <a:extLst>
              <a:ext uri="{FF2B5EF4-FFF2-40B4-BE49-F238E27FC236}">
                <a16:creationId xmlns:a16="http://schemas.microsoft.com/office/drawing/2014/main" id="{1F0CF24C-F4B5-7134-7996-1C3F20D43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27" y="4296341"/>
            <a:ext cx="2241740" cy="224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FFB1425-20EE-ECAB-303C-9704B763F000}"/>
              </a:ext>
            </a:extLst>
          </p:cNvPr>
          <p:cNvGrpSpPr/>
          <p:nvPr/>
        </p:nvGrpSpPr>
        <p:grpSpPr>
          <a:xfrm>
            <a:off x="4367544" y="4019893"/>
            <a:ext cx="3380414" cy="2535310"/>
            <a:chOff x="604813" y="1007068"/>
            <a:chExt cx="3467048" cy="2600286"/>
          </a:xfrm>
        </p:grpSpPr>
        <p:pic>
          <p:nvPicPr>
            <p:cNvPr id="2052" name="Picture 4" descr="Collection of British Petroleum PNG. | PlusPNG">
              <a:extLst>
                <a:ext uri="{FF2B5EF4-FFF2-40B4-BE49-F238E27FC236}">
                  <a16:creationId xmlns:a16="http://schemas.microsoft.com/office/drawing/2014/main" id="{8A9F5CEC-04D5-DBF5-B4D2-7347075817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813" y="1007068"/>
              <a:ext cx="3467048" cy="2600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97A5307-69E3-700A-B37E-5E8201F0D4DD}"/>
                </a:ext>
              </a:extLst>
            </p:cNvPr>
            <p:cNvSpPr txBox="1"/>
            <p:nvPr/>
          </p:nvSpPr>
          <p:spPr>
            <a:xfrm>
              <a:off x="1113313" y="3094626"/>
              <a:ext cx="2448106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400" dirty="0">
                  <a:solidFill>
                    <a:srgbClr val="00A531"/>
                  </a:solidFill>
                  <a:latin typeface="Abadi" panose="020B0604020104020204" pitchFamily="34" charset="0"/>
                </a:rPr>
                <a:t>British Petroleum</a:t>
              </a:r>
            </a:p>
          </p:txBody>
        </p:sp>
      </p:grpSp>
      <p:pic>
        <p:nvPicPr>
          <p:cNvPr id="9" name="Picture 8" descr="A logo with a star&#10;&#10;Description automatically generated">
            <a:extLst>
              <a:ext uri="{FF2B5EF4-FFF2-40B4-BE49-F238E27FC236}">
                <a16:creationId xmlns:a16="http://schemas.microsoft.com/office/drawing/2014/main" id="{6E9020B4-4A08-0716-8EA6-7AF977BA54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127" y="1533946"/>
            <a:ext cx="2271330" cy="2271330"/>
          </a:xfrm>
          <a:prstGeom prst="rect">
            <a:avLst/>
          </a:prstGeom>
        </p:spPr>
      </p:pic>
      <p:pic>
        <p:nvPicPr>
          <p:cNvPr id="2064" name="Picture 16" descr="Marathon Petroleum Corporation Delivers for Healthcare and Local Communities">
            <a:extLst>
              <a:ext uri="{FF2B5EF4-FFF2-40B4-BE49-F238E27FC236}">
                <a16:creationId xmlns:a16="http://schemas.microsoft.com/office/drawing/2014/main" id="{DC4CDDDB-0BA8-778B-B128-F7008068E7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2" t="29625" r="19200" b="26263"/>
          <a:stretch/>
        </p:blipFill>
        <p:spPr bwMode="auto">
          <a:xfrm>
            <a:off x="8151797" y="4671134"/>
            <a:ext cx="3570518" cy="160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624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55D9332-DBF2-43E5-A952-B91EE55F9F1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Blank slide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D18762DF-04E7-448B-08BE-27C7C1BE22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2" y="106026"/>
            <a:ext cx="685800" cy="708194"/>
          </a:xfrm>
          <a:prstGeom prst="rect">
            <a:avLst/>
          </a:prstGeom>
        </p:spPr>
      </p:pic>
      <p:pic>
        <p:nvPicPr>
          <p:cNvPr id="5" name="Picture 2" descr="Decision Sciences | Data Analytics Firm | Business Analytics ...">
            <a:extLst>
              <a:ext uri="{FF2B5EF4-FFF2-40B4-BE49-F238E27FC236}">
                <a16:creationId xmlns:a16="http://schemas.microsoft.com/office/drawing/2014/main" id="{93A1E080-FB11-4294-53A3-1936F3276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929" y="106026"/>
            <a:ext cx="1111753" cy="96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5E8DB9-4CA4-37E1-6EB3-77F7D2853F2B}"/>
              </a:ext>
            </a:extLst>
          </p:cNvPr>
          <p:cNvSpPr txBox="1"/>
          <p:nvPr/>
        </p:nvSpPr>
        <p:spPr>
          <a:xfrm>
            <a:off x="3335836" y="2884235"/>
            <a:ext cx="5517151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7200" b="1" dirty="0">
                <a:solidFill>
                  <a:srgbClr val="005AAA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Thank</a:t>
            </a:r>
            <a:r>
              <a:rPr lang="en-US" sz="72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en-US" sz="7200" b="1" dirty="0">
                <a:solidFill>
                  <a:srgbClr val="C2152A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9198F6-9AA1-34FF-AD51-26B882927154}"/>
              </a:ext>
            </a:extLst>
          </p:cNvPr>
          <p:cNvSpPr txBox="1"/>
          <p:nvPr/>
        </p:nvSpPr>
        <p:spPr>
          <a:xfrm>
            <a:off x="9289641" y="6599468"/>
            <a:ext cx="2874505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Presented by Aman Prakash (16180)</a:t>
            </a:r>
          </a:p>
        </p:txBody>
      </p:sp>
    </p:spTree>
    <p:extLst>
      <p:ext uri="{BB962C8B-B14F-4D97-AF65-F5344CB8AC3E}">
        <p14:creationId xmlns:p14="http://schemas.microsoft.com/office/powerpoint/2010/main" val="2395140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55D9332-DBF2-43E5-A952-B91EE55F9F1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Blank slide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D18762DF-04E7-448B-08BE-27C7C1BE22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2" y="106026"/>
            <a:ext cx="685800" cy="708194"/>
          </a:xfrm>
          <a:prstGeom prst="rect">
            <a:avLst/>
          </a:prstGeom>
        </p:spPr>
      </p:pic>
      <p:pic>
        <p:nvPicPr>
          <p:cNvPr id="5" name="Picture 2" descr="Decision Sciences | Data Analytics Firm | Business Analytics ...">
            <a:extLst>
              <a:ext uri="{FF2B5EF4-FFF2-40B4-BE49-F238E27FC236}">
                <a16:creationId xmlns:a16="http://schemas.microsoft.com/office/drawing/2014/main" id="{93A1E080-FB11-4294-53A3-1936F3276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929" y="106026"/>
            <a:ext cx="1111753" cy="96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14CD4E-A549-768B-C8C9-4CFB44408B60}"/>
              </a:ext>
            </a:extLst>
          </p:cNvPr>
          <p:cNvSpPr txBox="1"/>
          <p:nvPr/>
        </p:nvSpPr>
        <p:spPr>
          <a:xfrm>
            <a:off x="1446212" y="837732"/>
            <a:ext cx="2624436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1" dirty="0"/>
              <a:t>Agenda</a:t>
            </a:r>
            <a:endParaRPr lang="en-US" sz="4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5C6277-4A00-937E-4F37-5871258FDD4D}"/>
              </a:ext>
            </a:extLst>
          </p:cNvPr>
          <p:cNvSpPr txBox="1"/>
          <p:nvPr/>
        </p:nvSpPr>
        <p:spPr>
          <a:xfrm>
            <a:off x="1837461" y="1975764"/>
            <a:ext cx="806342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3200" dirty="0"/>
              <a:t>Brief about (O&amp;G)oil and gas industry</a:t>
            </a:r>
            <a:endParaRPr 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470E68-56AE-2C8D-9B9B-236C0A1A8FE9}"/>
              </a:ext>
            </a:extLst>
          </p:cNvPr>
          <p:cNvSpPr txBox="1"/>
          <p:nvPr/>
        </p:nvSpPr>
        <p:spPr>
          <a:xfrm>
            <a:off x="1837461" y="3041000"/>
            <a:ext cx="244650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3200" dirty="0"/>
              <a:t>Crude oil</a:t>
            </a:r>
            <a:endParaRPr 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BC96E5-C008-ED0B-D9D4-E698AEC05D8B}"/>
              </a:ext>
            </a:extLst>
          </p:cNvPr>
          <p:cNvSpPr txBox="1"/>
          <p:nvPr/>
        </p:nvSpPr>
        <p:spPr>
          <a:xfrm>
            <a:off x="1845451" y="3978068"/>
            <a:ext cx="527740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3200" dirty="0"/>
              <a:t>Sectors in O&amp;G industry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4F0115-D953-138C-682C-5D85F33A4A07}"/>
              </a:ext>
            </a:extLst>
          </p:cNvPr>
          <p:cNvSpPr txBox="1"/>
          <p:nvPr/>
        </p:nvSpPr>
        <p:spPr>
          <a:xfrm>
            <a:off x="1845451" y="5578835"/>
            <a:ext cx="464903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3200" dirty="0"/>
              <a:t>Brief about Chevron</a:t>
            </a:r>
            <a:endParaRPr lang="en-US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42EB15-F37E-3D12-9630-F95302AD2B4F}"/>
              </a:ext>
            </a:extLst>
          </p:cNvPr>
          <p:cNvSpPr txBox="1"/>
          <p:nvPr/>
        </p:nvSpPr>
        <p:spPr>
          <a:xfrm>
            <a:off x="2963706" y="4555035"/>
            <a:ext cx="614623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Upstream / Midstream / Downstream</a:t>
            </a:r>
            <a:endParaRPr 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8D2786-6153-6F02-C1E2-86AAB161FE81}"/>
              </a:ext>
            </a:extLst>
          </p:cNvPr>
          <p:cNvSpPr txBox="1"/>
          <p:nvPr/>
        </p:nvSpPr>
        <p:spPr>
          <a:xfrm>
            <a:off x="2963706" y="6139265"/>
            <a:ext cx="380585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Chevron competitors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91332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55D9332-DBF2-43E5-A952-B91EE55F9F1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Blank slide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D18762DF-04E7-448B-08BE-27C7C1BE22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2" y="106026"/>
            <a:ext cx="685800" cy="708194"/>
          </a:xfrm>
          <a:prstGeom prst="rect">
            <a:avLst/>
          </a:prstGeom>
        </p:spPr>
      </p:pic>
      <p:pic>
        <p:nvPicPr>
          <p:cNvPr id="5" name="Picture 2" descr="Decision Sciences | Data Analytics Firm | Business Analytics ...">
            <a:extLst>
              <a:ext uri="{FF2B5EF4-FFF2-40B4-BE49-F238E27FC236}">
                <a16:creationId xmlns:a16="http://schemas.microsoft.com/office/drawing/2014/main" id="{93A1E080-FB11-4294-53A3-1936F3276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929" y="106026"/>
            <a:ext cx="1111753" cy="96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14CD4E-A549-768B-C8C9-4CFB44408B60}"/>
              </a:ext>
            </a:extLst>
          </p:cNvPr>
          <p:cNvSpPr txBox="1"/>
          <p:nvPr/>
        </p:nvSpPr>
        <p:spPr>
          <a:xfrm>
            <a:off x="4604295" y="885269"/>
            <a:ext cx="2701381" cy="11449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b="1" dirty="0"/>
              <a:t>OIL &amp; GAS</a:t>
            </a:r>
          </a:p>
          <a:p>
            <a:pPr algn="ctr">
              <a:lnSpc>
                <a:spcPct val="90000"/>
              </a:lnSpc>
            </a:pPr>
            <a:r>
              <a:rPr lang="en-US" sz="3600" b="1" dirty="0"/>
              <a:t>Industry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E94215F-8D8C-30BE-F829-849DECE5D718}"/>
              </a:ext>
            </a:extLst>
          </p:cNvPr>
          <p:cNvGrpSpPr/>
          <p:nvPr/>
        </p:nvGrpSpPr>
        <p:grpSpPr>
          <a:xfrm>
            <a:off x="531812" y="2971800"/>
            <a:ext cx="11657013" cy="2119005"/>
            <a:chOff x="531812" y="2971800"/>
            <a:chExt cx="11657013" cy="2119005"/>
          </a:xfrm>
        </p:grpSpPr>
        <p:pic>
          <p:nvPicPr>
            <p:cNvPr id="2050" name="Picture 2" descr="Biofuels And Their Relative Value to Petroleum">
              <a:extLst>
                <a:ext uri="{FF2B5EF4-FFF2-40B4-BE49-F238E27FC236}">
                  <a16:creationId xmlns:a16="http://schemas.microsoft.com/office/drawing/2014/main" id="{AF925F11-6C56-4B35-4AF5-A21F516BAD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4163" y="3139132"/>
              <a:ext cx="1794432" cy="1373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A silhouette of a crane and a yellow sun&#10;&#10;Description automatically generated">
              <a:extLst>
                <a:ext uri="{FF2B5EF4-FFF2-40B4-BE49-F238E27FC236}">
                  <a16:creationId xmlns:a16="http://schemas.microsoft.com/office/drawing/2014/main" id="{A97A8E41-86AA-9796-26F4-94BE1AE2F7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37387"/>
            <a:stretch/>
          </p:blipFill>
          <p:spPr>
            <a:xfrm>
              <a:off x="531812" y="3349873"/>
              <a:ext cx="2196435" cy="1163121"/>
            </a:xfrm>
            <a:prstGeom prst="rect">
              <a:avLst/>
            </a:prstGeom>
          </p:spPr>
        </p:pic>
        <p:pic>
          <p:nvPicPr>
            <p:cNvPr id="1026" name="Picture 2" descr="Market trends Meticulous Yellow shadow icon">
              <a:extLst>
                <a:ext uri="{FF2B5EF4-FFF2-40B4-BE49-F238E27FC236}">
                  <a16:creationId xmlns:a16="http://schemas.microsoft.com/office/drawing/2014/main" id="{D24C3129-8D15-F91C-7B47-A8F8C4000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5487" y="3081246"/>
              <a:ext cx="1489633" cy="1489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A yellow triangle sign with a black border&#10;&#10;Description automatically generated">
              <a:extLst>
                <a:ext uri="{FF2B5EF4-FFF2-40B4-BE49-F238E27FC236}">
                  <a16:creationId xmlns:a16="http://schemas.microsoft.com/office/drawing/2014/main" id="{DC25A82D-7A5B-514C-E07D-05F5D1E5A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2012" y="2971800"/>
              <a:ext cx="1809750" cy="167053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D9A0C4-2ADD-F0EF-B987-B91859458436}"/>
                </a:ext>
              </a:extLst>
            </p:cNvPr>
            <p:cNvSpPr txBox="1"/>
            <p:nvPr/>
          </p:nvSpPr>
          <p:spPr>
            <a:xfrm>
              <a:off x="531813" y="4721473"/>
              <a:ext cx="228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b="1" dirty="0"/>
                <a:t>Powers the world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063EAE-E451-D177-1891-3D133A102E97}"/>
                </a:ext>
              </a:extLst>
            </p:cNvPr>
            <p:cNvSpPr txBox="1"/>
            <p:nvPr/>
          </p:nvSpPr>
          <p:spPr>
            <a:xfrm>
              <a:off x="3460688" y="4721473"/>
              <a:ext cx="2701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b="1" dirty="0"/>
                <a:t>Engine of economy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8F46E5-0014-8D84-6250-5460F9B4DA9E}"/>
                </a:ext>
              </a:extLst>
            </p:cNvPr>
            <p:cNvSpPr txBox="1"/>
            <p:nvPr/>
          </p:nvSpPr>
          <p:spPr>
            <a:xfrm>
              <a:off x="6780423" y="4721473"/>
              <a:ext cx="22857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b="1" dirty="0"/>
                <a:t>Prices &amp; trends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7124E0-EE78-44AC-847C-AC8FD1756D6B}"/>
                </a:ext>
              </a:extLst>
            </p:cNvPr>
            <p:cNvSpPr txBox="1"/>
            <p:nvPr/>
          </p:nvSpPr>
          <p:spPr>
            <a:xfrm>
              <a:off x="9294812" y="4721473"/>
              <a:ext cx="28940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b="1" dirty="0"/>
                <a:t>Risks and challenges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47602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55D9332-DBF2-43E5-A952-B91EE55F9F1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Blank slide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D18762DF-04E7-448B-08BE-27C7C1BE22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2" y="106026"/>
            <a:ext cx="685800" cy="708194"/>
          </a:xfrm>
          <a:prstGeom prst="rect">
            <a:avLst/>
          </a:prstGeom>
        </p:spPr>
      </p:pic>
      <p:pic>
        <p:nvPicPr>
          <p:cNvPr id="5" name="Picture 2" descr="Decision Sciences | Data Analytics Firm | Business Analytics ...">
            <a:extLst>
              <a:ext uri="{FF2B5EF4-FFF2-40B4-BE49-F238E27FC236}">
                <a16:creationId xmlns:a16="http://schemas.microsoft.com/office/drawing/2014/main" id="{93A1E080-FB11-4294-53A3-1936F3276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929" y="106026"/>
            <a:ext cx="1111753" cy="96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6B91635-F3C7-40B5-0C86-1916DC690AEF}"/>
              </a:ext>
            </a:extLst>
          </p:cNvPr>
          <p:cNvGrpSpPr/>
          <p:nvPr/>
        </p:nvGrpSpPr>
        <p:grpSpPr>
          <a:xfrm>
            <a:off x="2596616" y="89011"/>
            <a:ext cx="6995591" cy="1294694"/>
            <a:chOff x="531812" y="2971800"/>
            <a:chExt cx="11657013" cy="2157396"/>
          </a:xfrm>
        </p:grpSpPr>
        <p:pic>
          <p:nvPicPr>
            <p:cNvPr id="14" name="Picture 2" descr="Biofuels And Their Relative Value to Petroleum">
              <a:extLst>
                <a:ext uri="{FF2B5EF4-FFF2-40B4-BE49-F238E27FC236}">
                  <a16:creationId xmlns:a16="http://schemas.microsoft.com/office/drawing/2014/main" id="{77807740-C346-E0DF-247D-43E50EEDAE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4163" y="3139132"/>
              <a:ext cx="1794432" cy="1373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A silhouette of a crane and a yellow sun&#10;&#10;Description automatically generated">
              <a:extLst>
                <a:ext uri="{FF2B5EF4-FFF2-40B4-BE49-F238E27FC236}">
                  <a16:creationId xmlns:a16="http://schemas.microsoft.com/office/drawing/2014/main" id="{5B9D2EFF-3B92-AB57-7611-39EB913135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37387"/>
            <a:stretch/>
          </p:blipFill>
          <p:spPr>
            <a:xfrm>
              <a:off x="531812" y="3349873"/>
              <a:ext cx="2196435" cy="1163121"/>
            </a:xfrm>
            <a:prstGeom prst="rect">
              <a:avLst/>
            </a:prstGeom>
          </p:spPr>
        </p:pic>
        <p:pic>
          <p:nvPicPr>
            <p:cNvPr id="16" name="Picture 2" descr="Market trends Meticulous Yellow shadow icon">
              <a:extLst>
                <a:ext uri="{FF2B5EF4-FFF2-40B4-BE49-F238E27FC236}">
                  <a16:creationId xmlns:a16="http://schemas.microsoft.com/office/drawing/2014/main" id="{414852EA-BC99-9218-3901-86396057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5487" y="3081246"/>
              <a:ext cx="1489633" cy="1489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 descr="A yellow triangle sign with a black border&#10;&#10;Description automatically generated">
              <a:extLst>
                <a:ext uri="{FF2B5EF4-FFF2-40B4-BE49-F238E27FC236}">
                  <a16:creationId xmlns:a16="http://schemas.microsoft.com/office/drawing/2014/main" id="{0C982E29-731C-D2A1-663C-17ED07404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2012" y="2971800"/>
              <a:ext cx="1809750" cy="167053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483F8D0-F71A-0F6A-C73A-9F3CC302115B}"/>
                </a:ext>
              </a:extLst>
            </p:cNvPr>
            <p:cNvSpPr txBox="1"/>
            <p:nvPr/>
          </p:nvSpPr>
          <p:spPr>
            <a:xfrm>
              <a:off x="531814" y="4721472"/>
              <a:ext cx="2286000" cy="407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100" b="1" dirty="0"/>
                <a:t>Powers the world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B42FDF-0D13-922E-7AEF-57429789AD93}"/>
                </a:ext>
              </a:extLst>
            </p:cNvPr>
            <p:cNvSpPr txBox="1"/>
            <p:nvPr/>
          </p:nvSpPr>
          <p:spPr>
            <a:xfrm>
              <a:off x="3460688" y="4721473"/>
              <a:ext cx="2701381" cy="407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100" b="1" dirty="0">
                  <a:noFill/>
                </a:rPr>
                <a:t>Engine of economy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2489B0-B757-5345-6D31-5C429CA5A5C0}"/>
                </a:ext>
              </a:extLst>
            </p:cNvPr>
            <p:cNvSpPr txBox="1"/>
            <p:nvPr/>
          </p:nvSpPr>
          <p:spPr>
            <a:xfrm>
              <a:off x="6780423" y="4721473"/>
              <a:ext cx="2285790" cy="407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100" b="1" dirty="0">
                  <a:noFill/>
                </a:rPr>
                <a:t>Prices &amp; trends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516525E-0DF0-B8FE-503B-0A81C42E50AD}"/>
                </a:ext>
              </a:extLst>
            </p:cNvPr>
            <p:cNvSpPr txBox="1"/>
            <p:nvPr/>
          </p:nvSpPr>
          <p:spPr>
            <a:xfrm>
              <a:off x="9294812" y="4721473"/>
              <a:ext cx="2894013" cy="407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100" b="1" dirty="0">
                  <a:noFill/>
                </a:rPr>
                <a:t>Risks and challenges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8CC8223-389E-BE71-14BE-4FD53747208A}"/>
              </a:ext>
            </a:extLst>
          </p:cNvPr>
          <p:cNvSpPr txBox="1"/>
          <p:nvPr/>
        </p:nvSpPr>
        <p:spPr>
          <a:xfrm>
            <a:off x="755931" y="2928101"/>
            <a:ext cx="49473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rgbClr val="002060"/>
              </a:buClr>
            </a:pPr>
            <a:r>
              <a:rPr lang="en-US" sz="2000" dirty="0"/>
              <a:t>It is one of the biggest sectors in the world in terms of financial value and revenue.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DC546F-3399-6056-1146-8EF2808AFDB0}"/>
              </a:ext>
            </a:extLst>
          </p:cNvPr>
          <p:cNvSpPr txBox="1"/>
          <p:nvPr/>
        </p:nvSpPr>
        <p:spPr>
          <a:xfrm>
            <a:off x="760413" y="4336708"/>
            <a:ext cx="4876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rgbClr val="002060"/>
              </a:buClr>
            </a:pPr>
            <a:r>
              <a:rPr lang="en-US" sz="2000" dirty="0"/>
              <a:t>Continuous growth because of global energy demand and its reliability.</a:t>
            </a:r>
          </a:p>
        </p:txBody>
      </p:sp>
      <p:pic>
        <p:nvPicPr>
          <p:cNvPr id="3074" name="Picture 2" descr="Pie chart showing the percentage of different sources of energy used... |  Download Scientific Diagram">
            <a:extLst>
              <a:ext uri="{FF2B5EF4-FFF2-40B4-BE49-F238E27FC236}">
                <a16:creationId xmlns:a16="http://schemas.microsoft.com/office/drawing/2014/main" id="{63A80B43-8413-C45A-F96F-4187B80FC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179" y="2174389"/>
            <a:ext cx="4713432" cy="3083139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E255D24-3F20-E474-775B-E27B83398C4B}"/>
              </a:ext>
            </a:extLst>
          </p:cNvPr>
          <p:cNvSpPr txBox="1"/>
          <p:nvPr/>
        </p:nvSpPr>
        <p:spPr>
          <a:xfrm>
            <a:off x="6142817" y="5549700"/>
            <a:ext cx="61461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percentage of different sources of energy used globally </a:t>
            </a:r>
          </a:p>
        </p:txBody>
      </p:sp>
    </p:spTree>
    <p:extLst>
      <p:ext uri="{BB962C8B-B14F-4D97-AF65-F5344CB8AC3E}">
        <p14:creationId xmlns:p14="http://schemas.microsoft.com/office/powerpoint/2010/main" val="1367178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55D9332-DBF2-43E5-A952-B91EE55F9F1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Blank slide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D18762DF-04E7-448B-08BE-27C7C1BE22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2" y="106026"/>
            <a:ext cx="685800" cy="708194"/>
          </a:xfrm>
          <a:prstGeom prst="rect">
            <a:avLst/>
          </a:prstGeom>
        </p:spPr>
      </p:pic>
      <p:pic>
        <p:nvPicPr>
          <p:cNvPr id="5" name="Picture 2" descr="Decision Sciences | Data Analytics Firm | Business Analytics ...">
            <a:extLst>
              <a:ext uri="{FF2B5EF4-FFF2-40B4-BE49-F238E27FC236}">
                <a16:creationId xmlns:a16="http://schemas.microsoft.com/office/drawing/2014/main" id="{93A1E080-FB11-4294-53A3-1936F3276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929" y="106026"/>
            <a:ext cx="1111753" cy="96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6B91635-F3C7-40B5-0C86-1916DC690AEF}"/>
              </a:ext>
            </a:extLst>
          </p:cNvPr>
          <p:cNvGrpSpPr/>
          <p:nvPr/>
        </p:nvGrpSpPr>
        <p:grpSpPr>
          <a:xfrm>
            <a:off x="2596616" y="89011"/>
            <a:ext cx="6995591" cy="1294694"/>
            <a:chOff x="531812" y="2971800"/>
            <a:chExt cx="11657013" cy="2157396"/>
          </a:xfrm>
        </p:grpSpPr>
        <p:pic>
          <p:nvPicPr>
            <p:cNvPr id="14" name="Picture 2" descr="Biofuels And Their Relative Value to Petroleum">
              <a:extLst>
                <a:ext uri="{FF2B5EF4-FFF2-40B4-BE49-F238E27FC236}">
                  <a16:creationId xmlns:a16="http://schemas.microsoft.com/office/drawing/2014/main" id="{77807740-C346-E0DF-247D-43E50EEDAE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4163" y="3139132"/>
              <a:ext cx="1794432" cy="1373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A silhouette of a crane and a yellow sun&#10;&#10;Description automatically generated">
              <a:extLst>
                <a:ext uri="{FF2B5EF4-FFF2-40B4-BE49-F238E27FC236}">
                  <a16:creationId xmlns:a16="http://schemas.microsoft.com/office/drawing/2014/main" id="{5B9D2EFF-3B92-AB57-7611-39EB913135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37387"/>
            <a:stretch/>
          </p:blipFill>
          <p:spPr>
            <a:xfrm>
              <a:off x="531812" y="3349873"/>
              <a:ext cx="2196435" cy="1163121"/>
            </a:xfrm>
            <a:prstGeom prst="rect">
              <a:avLst/>
            </a:prstGeom>
          </p:spPr>
        </p:pic>
        <p:pic>
          <p:nvPicPr>
            <p:cNvPr id="16" name="Picture 2" descr="Market trends Meticulous Yellow shadow icon">
              <a:extLst>
                <a:ext uri="{FF2B5EF4-FFF2-40B4-BE49-F238E27FC236}">
                  <a16:creationId xmlns:a16="http://schemas.microsoft.com/office/drawing/2014/main" id="{414852EA-BC99-9218-3901-86396057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5487" y="3081246"/>
              <a:ext cx="1489633" cy="1489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 descr="A yellow triangle sign with a black border&#10;&#10;Description automatically generated">
              <a:extLst>
                <a:ext uri="{FF2B5EF4-FFF2-40B4-BE49-F238E27FC236}">
                  <a16:creationId xmlns:a16="http://schemas.microsoft.com/office/drawing/2014/main" id="{0C982E29-731C-D2A1-663C-17ED07404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2012" y="2971800"/>
              <a:ext cx="1809750" cy="167053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483F8D0-F71A-0F6A-C73A-9F3CC302115B}"/>
                </a:ext>
              </a:extLst>
            </p:cNvPr>
            <p:cNvSpPr txBox="1"/>
            <p:nvPr/>
          </p:nvSpPr>
          <p:spPr>
            <a:xfrm>
              <a:off x="531814" y="4721472"/>
              <a:ext cx="2286000" cy="407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100" b="1" dirty="0">
                  <a:noFill/>
                </a:rPr>
                <a:t>Powers the world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B42FDF-0D13-922E-7AEF-57429789AD93}"/>
                </a:ext>
              </a:extLst>
            </p:cNvPr>
            <p:cNvSpPr txBox="1"/>
            <p:nvPr/>
          </p:nvSpPr>
          <p:spPr>
            <a:xfrm>
              <a:off x="3460688" y="4721473"/>
              <a:ext cx="2701381" cy="407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100" b="1" dirty="0">
                  <a:solidFill>
                    <a:schemeClr val="tx2">
                      <a:lumMod val="65000"/>
                      <a:lumOff val="35000"/>
                    </a:schemeClr>
                  </a:solidFill>
                </a:rPr>
                <a:t>Engine of economy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2489B0-B757-5345-6D31-5C429CA5A5C0}"/>
                </a:ext>
              </a:extLst>
            </p:cNvPr>
            <p:cNvSpPr txBox="1"/>
            <p:nvPr/>
          </p:nvSpPr>
          <p:spPr>
            <a:xfrm>
              <a:off x="6780423" y="4721473"/>
              <a:ext cx="2285790" cy="407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100" b="1" dirty="0">
                  <a:noFill/>
                </a:rPr>
                <a:t>Prices &amp; trends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516525E-0DF0-B8FE-503B-0A81C42E50AD}"/>
                </a:ext>
              </a:extLst>
            </p:cNvPr>
            <p:cNvSpPr txBox="1"/>
            <p:nvPr/>
          </p:nvSpPr>
          <p:spPr>
            <a:xfrm>
              <a:off x="9294812" y="4721473"/>
              <a:ext cx="2894013" cy="407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100" b="1" dirty="0">
                  <a:noFill/>
                </a:rPr>
                <a:t>Risks and challenges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4D6A6DC-4CE2-C213-911C-677281D8A947}"/>
              </a:ext>
            </a:extLst>
          </p:cNvPr>
          <p:cNvSpPr txBox="1"/>
          <p:nvPr/>
        </p:nvSpPr>
        <p:spPr>
          <a:xfrm>
            <a:off x="892729" y="2706318"/>
            <a:ext cx="46682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rgbClr val="002060"/>
              </a:buClr>
            </a:pPr>
            <a:r>
              <a:rPr lang="en-US" sz="2000" dirty="0"/>
              <a:t>Ranked 2</a:t>
            </a:r>
            <a:r>
              <a:rPr lang="en-US" sz="2000" baseline="30000" dirty="0"/>
              <a:t>nd</a:t>
            </a:r>
            <a:r>
              <a:rPr lang="en-US" sz="2000" dirty="0"/>
              <a:t> among global industries in terms of revenue generated</a:t>
            </a:r>
          </a:p>
          <a:p>
            <a:pPr algn="just">
              <a:buClr>
                <a:srgbClr val="002060"/>
              </a:buClr>
            </a:pPr>
            <a:endParaRPr lang="en-US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37D7A1-A8C2-F33D-53EC-C57531C451D8}"/>
              </a:ext>
            </a:extLst>
          </p:cNvPr>
          <p:cNvSpPr txBox="1"/>
          <p:nvPr/>
        </p:nvSpPr>
        <p:spPr>
          <a:xfrm>
            <a:off x="843065" y="4121264"/>
            <a:ext cx="4717948" cy="1418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The global oil and gas market size grew from $6,989.65 billion in 2022 to $7,330.80 billion in 2023</a:t>
            </a:r>
          </a:p>
        </p:txBody>
      </p:sp>
      <p:pic>
        <p:nvPicPr>
          <p:cNvPr id="3074" name="Picture 2" descr="High Price Car PNG, Vector, PSD, and Clipart With Transparent Background  for Free Download | Pngtree">
            <a:extLst>
              <a:ext uri="{FF2B5EF4-FFF2-40B4-BE49-F238E27FC236}">
                <a16:creationId xmlns:a16="http://schemas.microsoft.com/office/drawing/2014/main" id="{D6257F37-A844-45E8-536B-7F9F24E05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565" y="4121264"/>
            <a:ext cx="54864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etroleum Or Oil Drop Cartoon Character 07. Set Collection Isolated On  White Stock Photo, Picture and Royalty Free Image. Image 57271115.">
            <a:extLst>
              <a:ext uri="{FF2B5EF4-FFF2-40B4-BE49-F238E27FC236}">
                <a16:creationId xmlns:a16="http://schemas.microsoft.com/office/drawing/2014/main" id="{6AC75DE4-0D63-6038-7232-F84486E26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544" y="1701985"/>
            <a:ext cx="2971800" cy="273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54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55D9332-DBF2-43E5-A952-B91EE55F9F1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Blank slide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D18762DF-04E7-448B-08BE-27C7C1BE22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2" y="106026"/>
            <a:ext cx="685800" cy="708194"/>
          </a:xfrm>
          <a:prstGeom prst="rect">
            <a:avLst/>
          </a:prstGeom>
        </p:spPr>
      </p:pic>
      <p:pic>
        <p:nvPicPr>
          <p:cNvPr id="5" name="Picture 2" descr="Decision Sciences | Data Analytics Firm | Business Analytics ...">
            <a:extLst>
              <a:ext uri="{FF2B5EF4-FFF2-40B4-BE49-F238E27FC236}">
                <a16:creationId xmlns:a16="http://schemas.microsoft.com/office/drawing/2014/main" id="{93A1E080-FB11-4294-53A3-1936F3276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929" y="106026"/>
            <a:ext cx="1111753" cy="96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6B91635-F3C7-40B5-0C86-1916DC690AEF}"/>
              </a:ext>
            </a:extLst>
          </p:cNvPr>
          <p:cNvGrpSpPr/>
          <p:nvPr/>
        </p:nvGrpSpPr>
        <p:grpSpPr>
          <a:xfrm>
            <a:off x="2596616" y="89011"/>
            <a:ext cx="6995591" cy="1294694"/>
            <a:chOff x="531812" y="2971800"/>
            <a:chExt cx="11657013" cy="2157396"/>
          </a:xfrm>
        </p:grpSpPr>
        <p:pic>
          <p:nvPicPr>
            <p:cNvPr id="14" name="Picture 2" descr="Biofuels And Their Relative Value to Petroleum">
              <a:extLst>
                <a:ext uri="{FF2B5EF4-FFF2-40B4-BE49-F238E27FC236}">
                  <a16:creationId xmlns:a16="http://schemas.microsoft.com/office/drawing/2014/main" id="{77807740-C346-E0DF-247D-43E50EEDAE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4163" y="3139132"/>
              <a:ext cx="1794432" cy="1373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A silhouette of a crane and a yellow sun&#10;&#10;Description automatically generated">
              <a:extLst>
                <a:ext uri="{FF2B5EF4-FFF2-40B4-BE49-F238E27FC236}">
                  <a16:creationId xmlns:a16="http://schemas.microsoft.com/office/drawing/2014/main" id="{5B9D2EFF-3B92-AB57-7611-39EB913135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37387"/>
            <a:stretch/>
          </p:blipFill>
          <p:spPr>
            <a:xfrm>
              <a:off x="531812" y="3349873"/>
              <a:ext cx="2196435" cy="1163121"/>
            </a:xfrm>
            <a:prstGeom prst="rect">
              <a:avLst/>
            </a:prstGeom>
          </p:spPr>
        </p:pic>
        <p:pic>
          <p:nvPicPr>
            <p:cNvPr id="16" name="Picture 2" descr="Market trends Meticulous Yellow shadow icon">
              <a:extLst>
                <a:ext uri="{FF2B5EF4-FFF2-40B4-BE49-F238E27FC236}">
                  <a16:creationId xmlns:a16="http://schemas.microsoft.com/office/drawing/2014/main" id="{414852EA-BC99-9218-3901-86396057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5487" y="3081246"/>
              <a:ext cx="1489633" cy="1489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 descr="A yellow triangle sign with a black border&#10;&#10;Description automatically generated">
              <a:extLst>
                <a:ext uri="{FF2B5EF4-FFF2-40B4-BE49-F238E27FC236}">
                  <a16:creationId xmlns:a16="http://schemas.microsoft.com/office/drawing/2014/main" id="{0C982E29-731C-D2A1-663C-17ED07404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2012" y="2971800"/>
              <a:ext cx="1809750" cy="167053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483F8D0-F71A-0F6A-C73A-9F3CC302115B}"/>
                </a:ext>
              </a:extLst>
            </p:cNvPr>
            <p:cNvSpPr txBox="1"/>
            <p:nvPr/>
          </p:nvSpPr>
          <p:spPr>
            <a:xfrm>
              <a:off x="531814" y="4721472"/>
              <a:ext cx="2286000" cy="407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100" b="1" dirty="0">
                  <a:noFill/>
                </a:rPr>
                <a:t>Powers the world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B42FDF-0D13-922E-7AEF-57429789AD93}"/>
                </a:ext>
              </a:extLst>
            </p:cNvPr>
            <p:cNvSpPr txBox="1"/>
            <p:nvPr/>
          </p:nvSpPr>
          <p:spPr>
            <a:xfrm>
              <a:off x="3460688" y="4721473"/>
              <a:ext cx="2701381" cy="407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100" b="1" dirty="0">
                  <a:noFill/>
                </a:rPr>
                <a:t>Engine of economy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2489B0-B757-5345-6D31-5C429CA5A5C0}"/>
                </a:ext>
              </a:extLst>
            </p:cNvPr>
            <p:cNvSpPr txBox="1"/>
            <p:nvPr/>
          </p:nvSpPr>
          <p:spPr>
            <a:xfrm>
              <a:off x="6780423" y="4721473"/>
              <a:ext cx="2285790" cy="407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100" b="1" dirty="0">
                  <a:solidFill>
                    <a:schemeClr val="tx2">
                      <a:lumMod val="65000"/>
                      <a:lumOff val="35000"/>
                    </a:schemeClr>
                  </a:solidFill>
                </a:rPr>
                <a:t>Prices &amp; trends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516525E-0DF0-B8FE-503B-0A81C42E50AD}"/>
                </a:ext>
              </a:extLst>
            </p:cNvPr>
            <p:cNvSpPr txBox="1"/>
            <p:nvPr/>
          </p:nvSpPr>
          <p:spPr>
            <a:xfrm>
              <a:off x="9294812" y="4721473"/>
              <a:ext cx="2894013" cy="407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100" b="1" dirty="0">
                  <a:noFill/>
                </a:rPr>
                <a:t>Risks and challenges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9A001A4-138B-E001-6E20-F690BDD9802A}"/>
              </a:ext>
            </a:extLst>
          </p:cNvPr>
          <p:cNvSpPr txBox="1"/>
          <p:nvPr/>
        </p:nvSpPr>
        <p:spPr>
          <a:xfrm>
            <a:off x="608012" y="1866599"/>
            <a:ext cx="5486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rgbClr val="002060"/>
              </a:buClr>
            </a:pPr>
            <a:r>
              <a:rPr lang="en-US" sz="2400" dirty="0"/>
              <a:t>Factor affecting price of oil &amp; gas: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DB7D48-4804-5277-8EB6-B14E929D1C70}"/>
              </a:ext>
            </a:extLst>
          </p:cNvPr>
          <p:cNvSpPr txBox="1"/>
          <p:nvPr/>
        </p:nvSpPr>
        <p:spPr>
          <a:xfrm>
            <a:off x="760412" y="2883780"/>
            <a:ext cx="54864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rgbClr val="002060"/>
              </a:buClr>
            </a:pPr>
            <a:r>
              <a:rPr lang="en-US" sz="2000" dirty="0"/>
              <a:t>Global supply &amp; demand</a:t>
            </a:r>
          </a:p>
          <a:p>
            <a:pPr algn="just">
              <a:buClr>
                <a:srgbClr val="002060"/>
              </a:buClr>
            </a:pPr>
            <a:endParaRPr lang="en-US" sz="2000" dirty="0"/>
          </a:p>
          <a:p>
            <a:pPr algn="just">
              <a:buClr>
                <a:srgbClr val="002060"/>
              </a:buClr>
            </a:pPr>
            <a:r>
              <a:rPr lang="en-US" sz="2000" dirty="0"/>
              <a:t>Govt. policies and taxes</a:t>
            </a:r>
          </a:p>
          <a:p>
            <a:pPr algn="just">
              <a:buClr>
                <a:srgbClr val="002060"/>
              </a:buClr>
            </a:pPr>
            <a:endParaRPr lang="en-US" sz="2000" dirty="0"/>
          </a:p>
          <a:p>
            <a:pPr algn="just">
              <a:buClr>
                <a:srgbClr val="002060"/>
              </a:buClr>
            </a:pPr>
            <a:r>
              <a:rPr lang="en-US" sz="2000" dirty="0"/>
              <a:t>Logistics and infrastructure</a:t>
            </a:r>
          </a:p>
          <a:p>
            <a:pPr algn="just">
              <a:buClr>
                <a:srgbClr val="002060"/>
              </a:buClr>
            </a:pPr>
            <a:endParaRPr lang="en-US" sz="2000" dirty="0"/>
          </a:p>
          <a:p>
            <a:pPr algn="just">
              <a:buClr>
                <a:srgbClr val="002060"/>
              </a:buClr>
            </a:pPr>
            <a:r>
              <a:rPr lang="en-US" sz="2000" dirty="0"/>
              <a:t>Environmental policies</a:t>
            </a:r>
          </a:p>
          <a:p>
            <a:pPr algn="just">
              <a:buClr>
                <a:srgbClr val="002060"/>
              </a:buClr>
            </a:pPr>
            <a:endParaRPr lang="en-US" sz="2000" dirty="0"/>
          </a:p>
          <a:p>
            <a:pPr algn="just">
              <a:buClr>
                <a:srgbClr val="002060"/>
              </a:buClr>
            </a:pPr>
            <a:r>
              <a:rPr lang="en-US" sz="2000" dirty="0"/>
              <a:t>Currency fluctuations</a:t>
            </a:r>
          </a:p>
        </p:txBody>
      </p:sp>
      <p:pic>
        <p:nvPicPr>
          <p:cNvPr id="11266" name="Picture 2" descr="Oil price - Free business icons">
            <a:extLst>
              <a:ext uri="{FF2B5EF4-FFF2-40B4-BE49-F238E27FC236}">
                <a16:creationId xmlns:a16="http://schemas.microsoft.com/office/drawing/2014/main" id="{3D7E6177-2BE7-C062-98D0-FEBADE002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396" y="1866599"/>
            <a:ext cx="42672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048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55D9332-DBF2-43E5-A952-B91EE55F9F1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Blank slide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D18762DF-04E7-448B-08BE-27C7C1BE22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2" y="106026"/>
            <a:ext cx="685800" cy="708194"/>
          </a:xfrm>
          <a:prstGeom prst="rect">
            <a:avLst/>
          </a:prstGeom>
        </p:spPr>
      </p:pic>
      <p:pic>
        <p:nvPicPr>
          <p:cNvPr id="5" name="Picture 2" descr="Decision Sciences | Data Analytics Firm | Business Analytics ...">
            <a:extLst>
              <a:ext uri="{FF2B5EF4-FFF2-40B4-BE49-F238E27FC236}">
                <a16:creationId xmlns:a16="http://schemas.microsoft.com/office/drawing/2014/main" id="{93A1E080-FB11-4294-53A3-1936F3276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929" y="106026"/>
            <a:ext cx="1111753" cy="96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6B91635-F3C7-40B5-0C86-1916DC690AEF}"/>
              </a:ext>
            </a:extLst>
          </p:cNvPr>
          <p:cNvGrpSpPr/>
          <p:nvPr/>
        </p:nvGrpSpPr>
        <p:grpSpPr>
          <a:xfrm>
            <a:off x="2596616" y="89011"/>
            <a:ext cx="6995591" cy="1294694"/>
            <a:chOff x="531812" y="2971800"/>
            <a:chExt cx="11657013" cy="2157396"/>
          </a:xfrm>
        </p:grpSpPr>
        <p:pic>
          <p:nvPicPr>
            <p:cNvPr id="14" name="Picture 2" descr="Biofuels And Their Relative Value to Petroleum">
              <a:extLst>
                <a:ext uri="{FF2B5EF4-FFF2-40B4-BE49-F238E27FC236}">
                  <a16:creationId xmlns:a16="http://schemas.microsoft.com/office/drawing/2014/main" id="{77807740-C346-E0DF-247D-43E50EEDAE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4163" y="3139132"/>
              <a:ext cx="1794432" cy="1373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A silhouette of a crane and a yellow sun&#10;&#10;Description automatically generated">
              <a:extLst>
                <a:ext uri="{FF2B5EF4-FFF2-40B4-BE49-F238E27FC236}">
                  <a16:creationId xmlns:a16="http://schemas.microsoft.com/office/drawing/2014/main" id="{5B9D2EFF-3B92-AB57-7611-39EB913135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37387"/>
            <a:stretch/>
          </p:blipFill>
          <p:spPr>
            <a:xfrm>
              <a:off x="531812" y="3349873"/>
              <a:ext cx="2196435" cy="1163121"/>
            </a:xfrm>
            <a:prstGeom prst="rect">
              <a:avLst/>
            </a:prstGeom>
          </p:spPr>
        </p:pic>
        <p:pic>
          <p:nvPicPr>
            <p:cNvPr id="16" name="Picture 2" descr="Market trends Meticulous Yellow shadow icon">
              <a:extLst>
                <a:ext uri="{FF2B5EF4-FFF2-40B4-BE49-F238E27FC236}">
                  <a16:creationId xmlns:a16="http://schemas.microsoft.com/office/drawing/2014/main" id="{414852EA-BC99-9218-3901-86396057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5487" y="3081246"/>
              <a:ext cx="1489633" cy="1489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 descr="A yellow triangle sign with a black border&#10;&#10;Description automatically generated">
              <a:extLst>
                <a:ext uri="{FF2B5EF4-FFF2-40B4-BE49-F238E27FC236}">
                  <a16:creationId xmlns:a16="http://schemas.microsoft.com/office/drawing/2014/main" id="{0C982E29-731C-D2A1-663C-17ED07404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2012" y="2971800"/>
              <a:ext cx="1809750" cy="167053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483F8D0-F71A-0F6A-C73A-9F3CC302115B}"/>
                </a:ext>
              </a:extLst>
            </p:cNvPr>
            <p:cNvSpPr txBox="1"/>
            <p:nvPr/>
          </p:nvSpPr>
          <p:spPr>
            <a:xfrm>
              <a:off x="531814" y="4721472"/>
              <a:ext cx="2286000" cy="407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100" b="1" dirty="0">
                  <a:noFill/>
                </a:rPr>
                <a:t>Powers the world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B42FDF-0D13-922E-7AEF-57429789AD93}"/>
                </a:ext>
              </a:extLst>
            </p:cNvPr>
            <p:cNvSpPr txBox="1"/>
            <p:nvPr/>
          </p:nvSpPr>
          <p:spPr>
            <a:xfrm>
              <a:off x="3460688" y="4721473"/>
              <a:ext cx="2701381" cy="407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100" b="1" dirty="0">
                  <a:noFill/>
                </a:rPr>
                <a:t>Engine of economy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2489B0-B757-5345-6D31-5C429CA5A5C0}"/>
                </a:ext>
              </a:extLst>
            </p:cNvPr>
            <p:cNvSpPr txBox="1"/>
            <p:nvPr/>
          </p:nvSpPr>
          <p:spPr>
            <a:xfrm>
              <a:off x="6780423" y="4721473"/>
              <a:ext cx="2285790" cy="407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100" b="1" dirty="0">
                  <a:noFill/>
                </a:rPr>
                <a:t>Prices &amp; trends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516525E-0DF0-B8FE-503B-0A81C42E50AD}"/>
                </a:ext>
              </a:extLst>
            </p:cNvPr>
            <p:cNvSpPr txBox="1"/>
            <p:nvPr/>
          </p:nvSpPr>
          <p:spPr>
            <a:xfrm>
              <a:off x="9294812" y="4721473"/>
              <a:ext cx="2894013" cy="407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100" b="1" dirty="0">
                  <a:solidFill>
                    <a:schemeClr val="tx2">
                      <a:lumMod val="65000"/>
                      <a:lumOff val="35000"/>
                    </a:schemeClr>
                  </a:solidFill>
                </a:rPr>
                <a:t>Risks and challenges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CA1B416-9E82-3C5D-7943-3D67F66CC1F0}"/>
              </a:ext>
            </a:extLst>
          </p:cNvPr>
          <p:cNvSpPr txBox="1"/>
          <p:nvPr/>
        </p:nvSpPr>
        <p:spPr>
          <a:xfrm>
            <a:off x="912812" y="3052492"/>
            <a:ext cx="39889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Environmental Risks</a:t>
            </a:r>
          </a:p>
          <a:p>
            <a:endParaRPr lang="en-US" sz="2000" dirty="0"/>
          </a:p>
          <a:p>
            <a:r>
              <a:rPr lang="en-US" sz="2000" dirty="0"/>
              <a:t>Safety Risks</a:t>
            </a:r>
          </a:p>
          <a:p>
            <a:endParaRPr lang="en-US" sz="2000" dirty="0"/>
          </a:p>
          <a:p>
            <a:r>
              <a:rPr lang="en-US" sz="2000" dirty="0"/>
              <a:t>Supply and Demand Risks</a:t>
            </a:r>
          </a:p>
          <a:p>
            <a:endParaRPr lang="en-US" sz="2000" dirty="0"/>
          </a:p>
          <a:p>
            <a:r>
              <a:rPr lang="en-US" sz="2000" dirty="0"/>
              <a:t>Financial Risks</a:t>
            </a:r>
          </a:p>
          <a:p>
            <a:endParaRPr lang="en-US" sz="2000" dirty="0"/>
          </a:p>
          <a:p>
            <a:r>
              <a:rPr lang="en-US" sz="2000" dirty="0"/>
              <a:t>Cyber Risks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8E77C8-CCD4-2B68-4BEA-FAF086BD485C}"/>
              </a:ext>
            </a:extLst>
          </p:cNvPr>
          <p:cNvSpPr txBox="1"/>
          <p:nvPr/>
        </p:nvSpPr>
        <p:spPr>
          <a:xfrm>
            <a:off x="554024" y="1987266"/>
            <a:ext cx="5616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rgbClr val="002060"/>
              </a:buClr>
            </a:pPr>
            <a:r>
              <a:rPr lang="en-US" sz="2400" dirty="0"/>
              <a:t>Risks faced by Oil &amp; Gas Companies:</a:t>
            </a:r>
          </a:p>
        </p:txBody>
      </p:sp>
      <p:pic>
        <p:nvPicPr>
          <p:cNvPr id="12290" name="Picture 2" descr="Risk - Free ecology and environment icons">
            <a:extLst>
              <a:ext uri="{FF2B5EF4-FFF2-40B4-BE49-F238E27FC236}">
                <a16:creationId xmlns:a16="http://schemas.microsoft.com/office/drawing/2014/main" id="{A6CA1F75-2C1B-CD66-6AAD-D63B38AD4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431" y="2394068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Building fire, estate fire, factory fire, industry fire, penthouse fire,  warehouse fire icon - Download on Iconfinder">
            <a:extLst>
              <a:ext uri="{FF2B5EF4-FFF2-40B4-BE49-F238E27FC236}">
                <a16:creationId xmlns:a16="http://schemas.microsoft.com/office/drawing/2014/main" id="{DBFDEB00-8338-A3EA-584A-1A5BFC6C6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2020370"/>
            <a:ext cx="2263789" cy="226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Critical Icon - Download in Flat Style">
            <a:extLst>
              <a:ext uri="{FF2B5EF4-FFF2-40B4-BE49-F238E27FC236}">
                <a16:creationId xmlns:a16="http://schemas.microsoft.com/office/drawing/2014/main" id="{3EDC8087-1036-ACF6-3FD4-2D7FFEBE5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046" y="448365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Cyber security - Free computer icons">
            <a:extLst>
              <a:ext uri="{FF2B5EF4-FFF2-40B4-BE49-F238E27FC236}">
                <a16:creationId xmlns:a16="http://schemas.microsoft.com/office/drawing/2014/main" id="{8195E76E-EA51-D130-58A5-DAD1E3B47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820" y="5105400"/>
            <a:ext cx="1369193" cy="1369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152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55D9332-DBF2-43E5-A952-B91EE55F9F1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Blank slide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D18762DF-04E7-448B-08BE-27C7C1BE22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2" y="106026"/>
            <a:ext cx="685800" cy="708194"/>
          </a:xfrm>
          <a:prstGeom prst="rect">
            <a:avLst/>
          </a:prstGeom>
        </p:spPr>
      </p:pic>
      <p:pic>
        <p:nvPicPr>
          <p:cNvPr id="5" name="Picture 2" descr="Decision Sciences | Data Analytics Firm | Business Analytics ...">
            <a:extLst>
              <a:ext uri="{FF2B5EF4-FFF2-40B4-BE49-F238E27FC236}">
                <a16:creationId xmlns:a16="http://schemas.microsoft.com/office/drawing/2014/main" id="{93A1E080-FB11-4294-53A3-1936F3276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929" y="106026"/>
            <a:ext cx="1111753" cy="96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585216-AD4E-1728-7FA0-98F40698DC97}"/>
              </a:ext>
            </a:extLst>
          </p:cNvPr>
          <p:cNvSpPr txBox="1"/>
          <p:nvPr/>
        </p:nvSpPr>
        <p:spPr>
          <a:xfrm>
            <a:off x="4821467" y="173807"/>
            <a:ext cx="2545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b="1" dirty="0"/>
              <a:t>Crude Oil</a:t>
            </a:r>
            <a:endParaRPr lang="en-US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F50984-4B25-E624-81B0-25924352E0BE}"/>
              </a:ext>
            </a:extLst>
          </p:cNvPr>
          <p:cNvSpPr txBox="1"/>
          <p:nvPr/>
        </p:nvSpPr>
        <p:spPr>
          <a:xfrm>
            <a:off x="760412" y="1447800"/>
            <a:ext cx="6606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A naturally occurring, unrefined petroleum product composed of hydrocarbon deposits.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0F46F0-2776-6326-AF4F-B08DAF931BD7}"/>
              </a:ext>
            </a:extLst>
          </p:cNvPr>
          <p:cNvSpPr txBox="1"/>
          <p:nvPr/>
        </p:nvSpPr>
        <p:spPr>
          <a:xfrm>
            <a:off x="760412" y="2398627"/>
            <a:ext cx="6606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Often referred to as “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BLACK GOLD</a:t>
            </a:r>
            <a:r>
              <a:rPr lang="en-US" sz="2000" b="1" dirty="0"/>
              <a:t>”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DF4440-189B-0B4E-F135-951A6B089AD3}"/>
              </a:ext>
            </a:extLst>
          </p:cNvPr>
          <p:cNvSpPr txBox="1"/>
          <p:nvPr/>
        </p:nvSpPr>
        <p:spPr>
          <a:xfrm>
            <a:off x="760411" y="3244334"/>
            <a:ext cx="6606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The ideal oil is light and sweet with a low TAN count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C29327-A778-19CA-7C84-DA48C30A8932}"/>
              </a:ext>
            </a:extLst>
          </p:cNvPr>
          <p:cNvSpPr txBox="1"/>
          <p:nvPr/>
        </p:nvSpPr>
        <p:spPr>
          <a:xfrm>
            <a:off x="770855" y="4090042"/>
            <a:ext cx="66069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Light oil – Lower density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 		(</a:t>
            </a:r>
            <a:r>
              <a:rPr lang="en-US" sz="2000" b="0" i="0" dirty="0">
                <a:solidFill>
                  <a:srgbClr val="4D4D4D"/>
                </a:solidFill>
                <a:effectLst/>
                <a:latin typeface="-apple-system"/>
              </a:rPr>
              <a:t>produces a greater percentage of gasoline)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Sweet oil – Lower Sulphur level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		(</a:t>
            </a:r>
            <a:r>
              <a:rPr lang="en-US" sz="2000" b="0" i="0" dirty="0">
                <a:solidFill>
                  <a:srgbClr val="4D4D4D"/>
                </a:solidFill>
                <a:effectLst/>
                <a:latin typeface="-apple-system"/>
              </a:rPr>
              <a:t> well under 1%</a:t>
            </a:r>
            <a:r>
              <a:rPr lang="en-US" sz="2000" dirty="0"/>
              <a:t>)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TAN count – Total acid number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		(</a:t>
            </a:r>
            <a:r>
              <a:rPr lang="en-US" sz="2000" b="0" i="0" dirty="0">
                <a:solidFill>
                  <a:srgbClr val="4D4D4D"/>
                </a:solidFill>
                <a:effectLst/>
                <a:latin typeface="-apple-system"/>
              </a:rPr>
              <a:t>measure of how corrosive it is</a:t>
            </a:r>
            <a:r>
              <a:rPr lang="en-US" sz="2000" dirty="0"/>
              <a:t>)</a:t>
            </a:r>
            <a:endParaRPr lang="en-US" dirty="0"/>
          </a:p>
        </p:txBody>
      </p:sp>
      <p:pic>
        <p:nvPicPr>
          <p:cNvPr id="11" name="Picture 10" descr="A group of black barrels with gold dollar sign">
            <a:extLst>
              <a:ext uri="{FF2B5EF4-FFF2-40B4-BE49-F238E27FC236}">
                <a16:creationId xmlns:a16="http://schemas.microsoft.com/office/drawing/2014/main" id="{1A467C05-67F2-C70B-87BA-56F68D178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940" y="2427003"/>
            <a:ext cx="3602030" cy="281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49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55D9332-DBF2-43E5-A952-B91EE55F9F1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Blank slide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D18762DF-04E7-448B-08BE-27C7C1BE22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2" y="106026"/>
            <a:ext cx="685800" cy="708194"/>
          </a:xfrm>
          <a:prstGeom prst="rect">
            <a:avLst/>
          </a:prstGeom>
        </p:spPr>
      </p:pic>
      <p:pic>
        <p:nvPicPr>
          <p:cNvPr id="5" name="Picture 2" descr="Decision Sciences | Data Analytics Firm | Business Analytics ...">
            <a:extLst>
              <a:ext uri="{FF2B5EF4-FFF2-40B4-BE49-F238E27FC236}">
                <a16:creationId xmlns:a16="http://schemas.microsoft.com/office/drawing/2014/main" id="{93A1E080-FB11-4294-53A3-1936F3276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929" y="106026"/>
            <a:ext cx="1111753" cy="96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585216-AD4E-1728-7FA0-98F40698DC97}"/>
              </a:ext>
            </a:extLst>
          </p:cNvPr>
          <p:cNvSpPr txBox="1"/>
          <p:nvPr/>
        </p:nvSpPr>
        <p:spPr>
          <a:xfrm>
            <a:off x="2218992" y="167889"/>
            <a:ext cx="7750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b="1" dirty="0"/>
              <a:t>Sectors of Oil and Gas industry</a:t>
            </a:r>
            <a:endParaRPr lang="en-US" sz="36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5B749A-5198-FCD7-14C6-DB2E258AB028}"/>
              </a:ext>
            </a:extLst>
          </p:cNvPr>
          <p:cNvSpPr txBox="1"/>
          <p:nvPr/>
        </p:nvSpPr>
        <p:spPr>
          <a:xfrm>
            <a:off x="1141412" y="4878931"/>
            <a:ext cx="243840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Finding &amp; extracting oil and gas</a:t>
            </a:r>
            <a:endParaRPr lang="en-US" sz="16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1BD55DB-4380-7A8C-F550-AE327EDEC549}"/>
              </a:ext>
            </a:extLst>
          </p:cNvPr>
          <p:cNvGrpSpPr/>
          <p:nvPr/>
        </p:nvGrpSpPr>
        <p:grpSpPr>
          <a:xfrm>
            <a:off x="1217612" y="1824537"/>
            <a:ext cx="9957317" cy="2978194"/>
            <a:chOff x="1217612" y="1824537"/>
            <a:chExt cx="9957317" cy="297819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1D8BEC0-E10B-7156-4C79-1D91D84F8823}"/>
                </a:ext>
              </a:extLst>
            </p:cNvPr>
            <p:cNvSpPr/>
            <p:nvPr/>
          </p:nvSpPr>
          <p:spPr>
            <a:xfrm>
              <a:off x="1217612" y="1828800"/>
              <a:ext cx="2362200" cy="2362200"/>
            </a:xfrm>
            <a:prstGeom prst="ellipse">
              <a:avLst/>
            </a:prstGeom>
            <a:noFill/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04B981-8332-1BC8-A3BA-5858F7474A0F}"/>
                </a:ext>
              </a:extLst>
            </p:cNvPr>
            <p:cNvSpPr txBox="1"/>
            <p:nvPr/>
          </p:nvSpPr>
          <p:spPr>
            <a:xfrm>
              <a:off x="1331912" y="4267200"/>
              <a:ext cx="2133600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3200" dirty="0"/>
                <a:t>Upstream</a:t>
              </a:r>
              <a:endParaRPr lang="en-US" sz="2800" dirty="0"/>
            </a:p>
          </p:txBody>
        </p:sp>
        <p:pic>
          <p:nvPicPr>
            <p:cNvPr id="11" name="Picture 10" descr="A yellow and white tower">
              <a:extLst>
                <a:ext uri="{FF2B5EF4-FFF2-40B4-BE49-F238E27FC236}">
                  <a16:creationId xmlns:a16="http://schemas.microsoft.com/office/drawing/2014/main" id="{47E27A5E-B084-55C6-488B-DAD025C61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2524" y="2133600"/>
              <a:ext cx="1852376" cy="1676400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1BEE035-D74D-8306-40B3-436DBFFEACCF}"/>
                </a:ext>
              </a:extLst>
            </p:cNvPr>
            <p:cNvSpPr/>
            <p:nvPr/>
          </p:nvSpPr>
          <p:spPr>
            <a:xfrm>
              <a:off x="5021719" y="1824537"/>
              <a:ext cx="2362200" cy="2362200"/>
            </a:xfrm>
            <a:prstGeom prst="ellipse">
              <a:avLst/>
            </a:prstGeom>
            <a:noFill/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4FDBEC-BA39-0880-FAF6-0EEADF725E54}"/>
                </a:ext>
              </a:extLst>
            </p:cNvPr>
            <p:cNvSpPr txBox="1"/>
            <p:nvPr/>
          </p:nvSpPr>
          <p:spPr>
            <a:xfrm>
              <a:off x="5021719" y="4262937"/>
              <a:ext cx="2476500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3200" dirty="0"/>
                <a:t>Midstream</a:t>
              </a:r>
              <a:endParaRPr lang="en-US" sz="280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6517E0F-65BC-F6B1-3A5A-1A50FBD23562}"/>
                </a:ext>
              </a:extLst>
            </p:cNvPr>
            <p:cNvSpPr/>
            <p:nvPr/>
          </p:nvSpPr>
          <p:spPr>
            <a:xfrm>
              <a:off x="8609013" y="1824537"/>
              <a:ext cx="2362200" cy="2362200"/>
            </a:xfrm>
            <a:prstGeom prst="ellipse">
              <a:avLst/>
            </a:prstGeom>
            <a:noFill/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B01DE48-8F16-11EC-93A4-56BB5DE2FC37}"/>
                </a:ext>
              </a:extLst>
            </p:cNvPr>
            <p:cNvSpPr txBox="1"/>
            <p:nvPr/>
          </p:nvSpPr>
          <p:spPr>
            <a:xfrm>
              <a:off x="8494712" y="4262937"/>
              <a:ext cx="2680217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3200" dirty="0"/>
                <a:t>Downstream</a:t>
              </a:r>
              <a:endParaRPr lang="en-US" sz="2800" dirty="0"/>
            </a:p>
          </p:txBody>
        </p:sp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5EDA2C85-51C8-4CCF-FC99-CD90687B65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231269" y="2408762"/>
              <a:ext cx="2057400" cy="1189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Petrol pump Generic Rounded Shapes icon">
              <a:extLst>
                <a:ext uri="{FF2B5EF4-FFF2-40B4-BE49-F238E27FC236}">
                  <a16:creationId xmlns:a16="http://schemas.microsoft.com/office/drawing/2014/main" id="{F2436ACE-9D67-6C9A-F3A4-84C2EECB79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0012" y="2166994"/>
              <a:ext cx="1647445" cy="1647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8472EB3-ABBF-45EB-B8D0-33F14A5233F8}"/>
              </a:ext>
            </a:extLst>
          </p:cNvPr>
          <p:cNvSpPr txBox="1"/>
          <p:nvPr/>
        </p:nvSpPr>
        <p:spPr>
          <a:xfrm>
            <a:off x="4926469" y="4878931"/>
            <a:ext cx="266700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Transporting &amp; storing oil and gas</a:t>
            </a:r>
            <a:endParaRPr lang="en-US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4269AC-D2D9-E53D-AEB5-3EF7FD807C5D}"/>
              </a:ext>
            </a:extLst>
          </p:cNvPr>
          <p:cNvSpPr txBox="1"/>
          <p:nvPr/>
        </p:nvSpPr>
        <p:spPr>
          <a:xfrm>
            <a:off x="8456613" y="4901588"/>
            <a:ext cx="266700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Refining, marketing &amp; retailing oil and gas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40241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World Presentation 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804891_win32_fixed.potx" id="{67E1CE12-4E7F-4E00-8450-70E8A44C0BA6}" vid="{5B359CD9-B23F-44EB-BBF8-9808683E469B}"/>
    </a:ext>
  </a:extLst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World maps series, World  presentation (widescreen)</Template>
  <TotalTime>835</TotalTime>
  <Words>711</Words>
  <Application>Microsoft Office PowerPoint</Application>
  <PresentationFormat>Custom</PresentationFormat>
  <Paragraphs>150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Abadi</vt:lpstr>
      <vt:lpstr>-apple-system</vt:lpstr>
      <vt:lpstr>Arial</vt:lpstr>
      <vt:lpstr>Arial Black</vt:lpstr>
      <vt:lpstr>Century Gothic</vt:lpstr>
      <vt:lpstr>Courier New</vt:lpstr>
      <vt:lpstr>GothamBold</vt:lpstr>
      <vt:lpstr>Wingdings</vt:lpstr>
      <vt:lpstr>World Presentation 16x9</vt:lpstr>
      <vt:lpstr>PowerPoint Presentation</vt:lpstr>
      <vt:lpstr>Blank slide</vt:lpstr>
      <vt:lpstr>Blank slide</vt:lpstr>
      <vt:lpstr>Blank slide</vt:lpstr>
      <vt:lpstr>Blank slide</vt:lpstr>
      <vt:lpstr>Blank slide</vt:lpstr>
      <vt:lpstr>Blank slide</vt:lpstr>
      <vt:lpstr>Blank slide</vt:lpstr>
      <vt:lpstr>Blank slide</vt:lpstr>
      <vt:lpstr>Blank slide</vt:lpstr>
      <vt:lpstr>Blank slide</vt:lpstr>
      <vt:lpstr>Blank slide</vt:lpstr>
      <vt:lpstr>Blank slide</vt:lpstr>
      <vt:lpstr>Blank slide</vt:lpstr>
      <vt:lpstr>PowerPoint Presentation</vt:lpstr>
      <vt:lpstr>Blank slide</vt:lpstr>
      <vt:lpstr>Blank slide</vt:lpstr>
      <vt:lpstr>Blank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Aman Prakash</dc:creator>
  <cp:lastModifiedBy>Aman Prakash</cp:lastModifiedBy>
  <cp:revision>1</cp:revision>
  <dcterms:created xsi:type="dcterms:W3CDTF">2023-10-23T13:39:46Z</dcterms:created>
  <dcterms:modified xsi:type="dcterms:W3CDTF">2023-10-25T12:11:08Z</dcterms:modified>
</cp:coreProperties>
</file>